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  <p:sldId id="273" r:id="rId18"/>
    <p:sldId id="276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DD8FE6-94AF-4B79-A5E8-CF481F4A1C04}" v="2187" dt="2023-12-10T11:00:35.289"/>
    <p1510:client id="{7E260243-D395-4CB3-8FC3-74B2ABCC0131}" v="1141" dt="2023-12-09T17:20:28.208"/>
    <p1510:client id="{FEC7C9B7-D71D-41BA-9EE3-E0DACDC1EB97}" v="61" dt="2023-12-10T13:12:37.846"/>
    <p1510:client id="{FF29FCDF-ED5F-4266-9A9F-24F9002B55F0}" v="17" dt="2023-12-10T14:37:52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kaa B" userId="c596c03f98d8d356" providerId="Windows Live" clId="Web-{57DD8FE6-94AF-4B79-A5E8-CF481F4A1C04}"/>
    <pc:docChg chg="addSld delSld modSld sldOrd">
      <pc:chgData name="Priyankaa B" userId="c596c03f98d8d356" providerId="Windows Live" clId="Web-{57DD8FE6-94AF-4B79-A5E8-CF481F4A1C04}" dt="2023-12-10T11:00:35.289" v="2039" actId="20577"/>
      <pc:docMkLst>
        <pc:docMk/>
      </pc:docMkLst>
      <pc:sldChg chg="modSp">
        <pc:chgData name="Priyankaa B" userId="c596c03f98d8d356" providerId="Windows Live" clId="Web-{57DD8FE6-94AF-4B79-A5E8-CF481F4A1C04}" dt="2023-12-10T07:08:39.327" v="212" actId="20577"/>
        <pc:sldMkLst>
          <pc:docMk/>
          <pc:sldMk cId="60187607" sldId="258"/>
        </pc:sldMkLst>
        <pc:spChg chg="mod">
          <ac:chgData name="Priyankaa B" userId="c596c03f98d8d356" providerId="Windows Live" clId="Web-{57DD8FE6-94AF-4B79-A5E8-CF481F4A1C04}" dt="2023-12-10T07:08:35.561" v="210" actId="20577"/>
          <ac:spMkLst>
            <pc:docMk/>
            <pc:sldMk cId="60187607" sldId="258"/>
            <ac:spMk id="8" creationId="{931B1E31-039F-0343-C11B-0A46BA3AA52B}"/>
          </ac:spMkLst>
        </pc:spChg>
        <pc:spChg chg="mod">
          <ac:chgData name="Priyankaa B" userId="c596c03f98d8d356" providerId="Windows Live" clId="Web-{57DD8FE6-94AF-4B79-A5E8-CF481F4A1C04}" dt="2023-12-10T07:08:39.327" v="212" actId="20577"/>
          <ac:spMkLst>
            <pc:docMk/>
            <pc:sldMk cId="60187607" sldId="258"/>
            <ac:spMk id="10" creationId="{CDF556D5-D0CD-BF14-FE96-65B56752656A}"/>
          </ac:spMkLst>
        </pc:spChg>
      </pc:sldChg>
      <pc:sldChg chg="modSp">
        <pc:chgData name="Priyankaa B" userId="c596c03f98d8d356" providerId="Windows Live" clId="Web-{57DD8FE6-94AF-4B79-A5E8-CF481F4A1C04}" dt="2023-12-10T07:08:30.593" v="207" actId="20577"/>
        <pc:sldMkLst>
          <pc:docMk/>
          <pc:sldMk cId="55323844" sldId="260"/>
        </pc:sldMkLst>
        <pc:spChg chg="mod">
          <ac:chgData name="Priyankaa B" userId="c596c03f98d8d356" providerId="Windows Live" clId="Web-{57DD8FE6-94AF-4B79-A5E8-CF481F4A1C04}" dt="2023-12-10T07:08:26.155" v="204" actId="20577"/>
          <ac:spMkLst>
            <pc:docMk/>
            <pc:sldMk cId="55323844" sldId="260"/>
            <ac:spMk id="16" creationId="{09EB6A1A-6EAC-8684-7D0C-055CAB674063}"/>
          </ac:spMkLst>
        </pc:spChg>
        <pc:spChg chg="mod">
          <ac:chgData name="Priyankaa B" userId="c596c03f98d8d356" providerId="Windows Live" clId="Web-{57DD8FE6-94AF-4B79-A5E8-CF481F4A1C04}" dt="2023-12-10T07:08:30.593" v="207" actId="20577"/>
          <ac:spMkLst>
            <pc:docMk/>
            <pc:sldMk cId="55323844" sldId="260"/>
            <ac:spMk id="17" creationId="{C17F6633-3054-634D-C9F1-38ACF71A75DA}"/>
          </ac:spMkLst>
        </pc:spChg>
      </pc:sldChg>
      <pc:sldChg chg="modSp">
        <pc:chgData name="Priyankaa B" userId="c596c03f98d8d356" providerId="Windows Live" clId="Web-{57DD8FE6-94AF-4B79-A5E8-CF481F4A1C04}" dt="2023-12-10T07:08:17.280" v="201" actId="20577"/>
        <pc:sldMkLst>
          <pc:docMk/>
          <pc:sldMk cId="1422996791" sldId="261"/>
        </pc:sldMkLst>
        <pc:spChg chg="mod">
          <ac:chgData name="Priyankaa B" userId="c596c03f98d8d356" providerId="Windows Live" clId="Web-{57DD8FE6-94AF-4B79-A5E8-CF481F4A1C04}" dt="2023-12-10T07:08:17.280" v="201" actId="20577"/>
          <ac:spMkLst>
            <pc:docMk/>
            <pc:sldMk cId="1422996791" sldId="261"/>
            <ac:spMk id="8" creationId="{7417D466-F289-3FE3-8548-79F8586BFAD9}"/>
          </ac:spMkLst>
        </pc:spChg>
      </pc:sldChg>
      <pc:sldChg chg="addSp delSp modSp">
        <pc:chgData name="Priyankaa B" userId="c596c03f98d8d356" providerId="Windows Live" clId="Web-{57DD8FE6-94AF-4B79-A5E8-CF481F4A1C04}" dt="2023-12-10T07:08:08.045" v="198" actId="20577"/>
        <pc:sldMkLst>
          <pc:docMk/>
          <pc:sldMk cId="931809186" sldId="262"/>
        </pc:sldMkLst>
        <pc:spChg chg="mod">
          <ac:chgData name="Priyankaa B" userId="c596c03f98d8d356" providerId="Windows Live" clId="Web-{57DD8FE6-94AF-4B79-A5E8-CF481F4A1C04}" dt="2023-12-10T07:08:08.045" v="198" actId="20577"/>
          <ac:spMkLst>
            <pc:docMk/>
            <pc:sldMk cId="931809186" sldId="262"/>
            <ac:spMk id="5" creationId="{67AE17DB-D427-A4A8-7359-B7A76758253E}"/>
          </ac:spMkLst>
        </pc:spChg>
        <pc:spChg chg="add del mod">
          <ac:chgData name="Priyankaa B" userId="c596c03f98d8d356" providerId="Windows Live" clId="Web-{57DD8FE6-94AF-4B79-A5E8-CF481F4A1C04}" dt="2023-12-10T06:50:20.411" v="4"/>
          <ac:spMkLst>
            <pc:docMk/>
            <pc:sldMk cId="931809186" sldId="262"/>
            <ac:spMk id="6" creationId="{EB8F3E2B-C193-5168-1258-0AE348E20B84}"/>
          </ac:spMkLst>
        </pc:spChg>
        <pc:picChg chg="del">
          <ac:chgData name="Priyankaa B" userId="c596c03f98d8d356" providerId="Windows Live" clId="Web-{57DD8FE6-94AF-4B79-A5E8-CF481F4A1C04}" dt="2023-12-10T06:49:30.285" v="0"/>
          <ac:picMkLst>
            <pc:docMk/>
            <pc:sldMk cId="931809186" sldId="262"/>
            <ac:picMk id="4" creationId="{AFEEABD1-A5A9-559B-DD01-51FBBACB60FD}"/>
          </ac:picMkLst>
        </pc:picChg>
        <pc:picChg chg="add mod ord">
          <ac:chgData name="Priyankaa B" userId="c596c03f98d8d356" providerId="Windows Live" clId="Web-{57DD8FE6-94AF-4B79-A5E8-CF481F4A1C04}" dt="2023-12-10T06:50:29.443" v="8" actId="14100"/>
          <ac:picMkLst>
            <pc:docMk/>
            <pc:sldMk cId="931809186" sldId="262"/>
            <ac:picMk id="7" creationId="{3EE904CF-8395-3639-EE3A-CB0F58C0CFFF}"/>
          </ac:picMkLst>
        </pc:picChg>
      </pc:sldChg>
      <pc:sldChg chg="modSp">
        <pc:chgData name="Priyankaa B" userId="c596c03f98d8d356" providerId="Windows Live" clId="Web-{57DD8FE6-94AF-4B79-A5E8-CF481F4A1C04}" dt="2023-12-10T07:08:02.560" v="196" actId="20577"/>
        <pc:sldMkLst>
          <pc:docMk/>
          <pc:sldMk cId="3882559004" sldId="263"/>
        </pc:sldMkLst>
        <pc:spChg chg="mod">
          <ac:chgData name="Priyankaa B" userId="c596c03f98d8d356" providerId="Windows Live" clId="Web-{57DD8FE6-94AF-4B79-A5E8-CF481F4A1C04}" dt="2023-12-10T07:07:56.326" v="194" actId="20577"/>
          <ac:spMkLst>
            <pc:docMk/>
            <pc:sldMk cId="3882559004" sldId="263"/>
            <ac:spMk id="15" creationId="{4D3BC710-C6E3-9F9D-8DD6-3756359E8C15}"/>
          </ac:spMkLst>
        </pc:spChg>
        <pc:spChg chg="mod">
          <ac:chgData name="Priyankaa B" userId="c596c03f98d8d356" providerId="Windows Live" clId="Web-{57DD8FE6-94AF-4B79-A5E8-CF481F4A1C04}" dt="2023-12-10T07:08:02.560" v="196" actId="20577"/>
          <ac:spMkLst>
            <pc:docMk/>
            <pc:sldMk cId="3882559004" sldId="263"/>
            <ac:spMk id="16" creationId="{BB59AC01-806A-28A2-CDF2-F094EA3AD792}"/>
          </ac:spMkLst>
        </pc:spChg>
      </pc:sldChg>
      <pc:sldChg chg="modSp">
        <pc:chgData name="Priyankaa B" userId="c596c03f98d8d356" providerId="Windows Live" clId="Web-{57DD8FE6-94AF-4B79-A5E8-CF481F4A1C04}" dt="2023-12-10T07:07:49.700" v="192" actId="20577"/>
        <pc:sldMkLst>
          <pc:docMk/>
          <pc:sldMk cId="308210131" sldId="264"/>
        </pc:sldMkLst>
        <pc:spChg chg="mod">
          <ac:chgData name="Priyankaa B" userId="c596c03f98d8d356" providerId="Windows Live" clId="Web-{57DD8FE6-94AF-4B79-A5E8-CF481F4A1C04}" dt="2023-12-10T07:07:38.263" v="190" actId="20577"/>
          <ac:spMkLst>
            <pc:docMk/>
            <pc:sldMk cId="308210131" sldId="264"/>
            <ac:spMk id="7" creationId="{45F704FC-BB01-E579-15DC-C98A9EF7237D}"/>
          </ac:spMkLst>
        </pc:spChg>
        <pc:spChg chg="mod">
          <ac:chgData name="Priyankaa B" userId="c596c03f98d8d356" providerId="Windows Live" clId="Web-{57DD8FE6-94AF-4B79-A5E8-CF481F4A1C04}" dt="2023-12-10T07:07:49.700" v="192" actId="20577"/>
          <ac:spMkLst>
            <pc:docMk/>
            <pc:sldMk cId="308210131" sldId="264"/>
            <ac:spMk id="8" creationId="{0378DCDF-0D79-B228-424A-5890F5CB550D}"/>
          </ac:spMkLst>
        </pc:spChg>
      </pc:sldChg>
      <pc:sldChg chg="modSp">
        <pc:chgData name="Priyankaa B" userId="c596c03f98d8d356" providerId="Windows Live" clId="Web-{57DD8FE6-94AF-4B79-A5E8-CF481F4A1C04}" dt="2023-12-10T07:06:54.636" v="178" actId="14100"/>
        <pc:sldMkLst>
          <pc:docMk/>
          <pc:sldMk cId="3642465182" sldId="265"/>
        </pc:sldMkLst>
        <pc:spChg chg="mod">
          <ac:chgData name="Priyankaa B" userId="c596c03f98d8d356" providerId="Windows Live" clId="Web-{57DD8FE6-94AF-4B79-A5E8-CF481F4A1C04}" dt="2023-12-10T07:06:38.870" v="174" actId="20577"/>
          <ac:spMkLst>
            <pc:docMk/>
            <pc:sldMk cId="3642465182" sldId="265"/>
            <ac:spMk id="9" creationId="{1353E8AC-BB28-7554-851A-750B746A589D}"/>
          </ac:spMkLst>
        </pc:spChg>
        <pc:spChg chg="mod">
          <ac:chgData name="Priyankaa B" userId="c596c03f98d8d356" providerId="Windows Live" clId="Web-{57DD8FE6-94AF-4B79-A5E8-CF481F4A1C04}" dt="2023-12-10T07:06:54.636" v="178" actId="14100"/>
          <ac:spMkLst>
            <pc:docMk/>
            <pc:sldMk cId="3642465182" sldId="265"/>
            <ac:spMk id="10" creationId="{BDA108D8-B41F-1553-F444-F9C006853F42}"/>
          </ac:spMkLst>
        </pc:spChg>
      </pc:sldChg>
      <pc:sldChg chg="modSp">
        <pc:chgData name="Priyankaa B" userId="c596c03f98d8d356" providerId="Windows Live" clId="Web-{57DD8FE6-94AF-4B79-A5E8-CF481F4A1C04}" dt="2023-12-10T07:06:30.698" v="172" actId="20577"/>
        <pc:sldMkLst>
          <pc:docMk/>
          <pc:sldMk cId="1935657082" sldId="266"/>
        </pc:sldMkLst>
        <pc:spChg chg="mod">
          <ac:chgData name="Priyankaa B" userId="c596c03f98d8d356" providerId="Windows Live" clId="Web-{57DD8FE6-94AF-4B79-A5E8-CF481F4A1C04}" dt="2023-12-10T07:06:23.869" v="169" actId="20577"/>
          <ac:spMkLst>
            <pc:docMk/>
            <pc:sldMk cId="1935657082" sldId="266"/>
            <ac:spMk id="3" creationId="{6581BB20-B122-DDC3-0ADF-CFF4942305C3}"/>
          </ac:spMkLst>
        </pc:spChg>
        <pc:spChg chg="mod">
          <ac:chgData name="Priyankaa B" userId="c596c03f98d8d356" providerId="Windows Live" clId="Web-{57DD8FE6-94AF-4B79-A5E8-CF481F4A1C04}" dt="2023-12-10T07:06:30.698" v="172" actId="20577"/>
          <ac:spMkLst>
            <pc:docMk/>
            <pc:sldMk cId="1935657082" sldId="266"/>
            <ac:spMk id="5" creationId="{F181FB52-143E-9466-833C-AB2F237173BB}"/>
          </ac:spMkLst>
        </pc:spChg>
      </pc:sldChg>
      <pc:sldChg chg="addSp delSp modSp">
        <pc:chgData name="Priyankaa B" userId="c596c03f98d8d356" providerId="Windows Live" clId="Web-{57DD8FE6-94AF-4B79-A5E8-CF481F4A1C04}" dt="2023-12-10T09:52:26.787" v="1194" actId="14100"/>
        <pc:sldMkLst>
          <pc:docMk/>
          <pc:sldMk cId="1606980100" sldId="267"/>
        </pc:sldMkLst>
        <pc:spChg chg="mod">
          <ac:chgData name="Priyankaa B" userId="c596c03f98d8d356" providerId="Windows Live" clId="Web-{57DD8FE6-94AF-4B79-A5E8-CF481F4A1C04}" dt="2023-12-10T07:03:13.159" v="121" actId="14100"/>
          <ac:spMkLst>
            <pc:docMk/>
            <pc:sldMk cId="1606980100" sldId="267"/>
            <ac:spMk id="2" creationId="{A47A8599-5A66-7055-0153-7855CEC20CF1}"/>
          </ac:spMkLst>
        </pc:spChg>
        <pc:spChg chg="mod">
          <ac:chgData name="Priyankaa B" userId="c596c03f98d8d356" providerId="Windows Live" clId="Web-{57DD8FE6-94AF-4B79-A5E8-CF481F4A1C04}" dt="2023-12-10T09:52:26.787" v="1194" actId="14100"/>
          <ac:spMkLst>
            <pc:docMk/>
            <pc:sldMk cId="1606980100" sldId="267"/>
            <ac:spMk id="3" creationId="{CB08F187-9384-A698-E644-D4DA309FFFB7}"/>
          </ac:spMkLst>
        </pc:spChg>
        <pc:spChg chg="add del">
          <ac:chgData name="Priyankaa B" userId="c596c03f98d8d356" providerId="Windows Live" clId="Web-{57DD8FE6-94AF-4B79-A5E8-CF481F4A1C04}" dt="2023-12-10T07:11:51.115" v="277"/>
          <ac:spMkLst>
            <pc:docMk/>
            <pc:sldMk cId="1606980100" sldId="267"/>
            <ac:spMk id="4" creationId="{0592CF71-00A5-E077-50E3-DCB6279701A2}"/>
          </ac:spMkLst>
        </pc:spChg>
      </pc:sldChg>
      <pc:sldChg chg="modSp new">
        <pc:chgData name="Priyankaa B" userId="c596c03f98d8d356" providerId="Windows Live" clId="Web-{57DD8FE6-94AF-4B79-A5E8-CF481F4A1C04}" dt="2023-12-10T07:19:47.226" v="415" actId="20577"/>
        <pc:sldMkLst>
          <pc:docMk/>
          <pc:sldMk cId="339492849" sldId="268"/>
        </pc:sldMkLst>
        <pc:spChg chg="mod">
          <ac:chgData name="Priyankaa B" userId="c596c03f98d8d356" providerId="Windows Live" clId="Web-{57DD8FE6-94AF-4B79-A5E8-CF481F4A1C04}" dt="2023-12-10T07:12:18.851" v="281" actId="20577"/>
          <ac:spMkLst>
            <pc:docMk/>
            <pc:sldMk cId="339492849" sldId="268"/>
            <ac:spMk id="2" creationId="{E44979F4-9306-6349-5DEF-ECD1898E6457}"/>
          </ac:spMkLst>
        </pc:spChg>
        <pc:spChg chg="mod">
          <ac:chgData name="Priyankaa B" userId="c596c03f98d8d356" providerId="Windows Live" clId="Web-{57DD8FE6-94AF-4B79-A5E8-CF481F4A1C04}" dt="2023-12-10T07:19:47.226" v="415" actId="20577"/>
          <ac:spMkLst>
            <pc:docMk/>
            <pc:sldMk cId="339492849" sldId="268"/>
            <ac:spMk id="3" creationId="{1BFACDDB-13C4-A718-30DA-37E9E6F2B36B}"/>
          </ac:spMkLst>
        </pc:spChg>
      </pc:sldChg>
      <pc:sldChg chg="addSp delSp modSp new">
        <pc:chgData name="Priyankaa B" userId="c596c03f98d8d356" providerId="Windows Live" clId="Web-{57DD8FE6-94AF-4B79-A5E8-CF481F4A1C04}" dt="2023-12-10T09:52:13.959" v="1193"/>
        <pc:sldMkLst>
          <pc:docMk/>
          <pc:sldMk cId="1209753989" sldId="269"/>
        </pc:sldMkLst>
        <pc:spChg chg="mod">
          <ac:chgData name="Priyankaa B" userId="c596c03f98d8d356" providerId="Windows Live" clId="Web-{57DD8FE6-94AF-4B79-A5E8-CF481F4A1C04}" dt="2023-12-10T07:21:25.933" v="436" actId="20577"/>
          <ac:spMkLst>
            <pc:docMk/>
            <pc:sldMk cId="1209753989" sldId="269"/>
            <ac:spMk id="2" creationId="{2686AA05-C173-66CC-78B0-1FC3C58DA742}"/>
          </ac:spMkLst>
        </pc:spChg>
        <pc:spChg chg="del mod">
          <ac:chgData name="Priyankaa B" userId="c596c03f98d8d356" providerId="Windows Live" clId="Web-{57DD8FE6-94AF-4B79-A5E8-CF481F4A1C04}" dt="2023-12-10T07:23:14.796" v="438"/>
          <ac:spMkLst>
            <pc:docMk/>
            <pc:sldMk cId="1209753989" sldId="269"/>
            <ac:spMk id="3" creationId="{E63ABC57-D03B-0FEE-6087-293C569ACEC6}"/>
          </ac:spMkLst>
        </pc:spChg>
        <pc:spChg chg="add del mod">
          <ac:chgData name="Priyankaa B" userId="c596c03f98d8d356" providerId="Windows Live" clId="Web-{57DD8FE6-94AF-4B79-A5E8-CF481F4A1C04}" dt="2023-12-10T07:27:25.461" v="547"/>
          <ac:spMkLst>
            <pc:docMk/>
            <pc:sldMk cId="1209753989" sldId="269"/>
            <ac:spMk id="6" creationId="{4FCA48A5-3B40-D6C7-E58F-7058051A12DE}"/>
          </ac:spMkLst>
        </pc:spChg>
        <pc:spChg chg="add del mod">
          <ac:chgData name="Priyankaa B" userId="c596c03f98d8d356" providerId="Windows Live" clId="Web-{57DD8FE6-94AF-4B79-A5E8-CF481F4A1C04}" dt="2023-12-10T07:29:03.855" v="552"/>
          <ac:spMkLst>
            <pc:docMk/>
            <pc:sldMk cId="1209753989" sldId="269"/>
            <ac:spMk id="9" creationId="{663BFB05-CCC5-AC27-FE72-0551916C7839}"/>
          </ac:spMkLst>
        </pc:spChg>
        <pc:spChg chg="add del mod">
          <ac:chgData name="Priyankaa B" userId="c596c03f98d8d356" providerId="Windows Live" clId="Web-{57DD8FE6-94AF-4B79-A5E8-CF481F4A1C04}" dt="2023-12-10T07:29:37.669" v="556"/>
          <ac:spMkLst>
            <pc:docMk/>
            <pc:sldMk cId="1209753989" sldId="269"/>
            <ac:spMk id="12" creationId="{5A2BC9C5-8B02-67FC-F07C-47D4C34EFE44}"/>
          </ac:spMkLst>
        </pc:spChg>
        <pc:graphicFrameChg chg="add del mod ord modGraphic">
          <ac:chgData name="Priyankaa B" userId="c596c03f98d8d356" providerId="Windows Live" clId="Web-{57DD8FE6-94AF-4B79-A5E8-CF481F4A1C04}" dt="2023-12-10T07:27:03.132" v="546"/>
          <ac:graphicFrameMkLst>
            <pc:docMk/>
            <pc:sldMk cId="1209753989" sldId="269"/>
            <ac:graphicFrameMk id="4" creationId="{9176732B-0396-6572-F7E8-05D0CC75C390}"/>
          </ac:graphicFrameMkLst>
        </pc:graphicFrameChg>
        <pc:graphicFrameChg chg="add del mod ord modGraphic">
          <ac:chgData name="Priyankaa B" userId="c596c03f98d8d356" providerId="Windows Live" clId="Web-{57DD8FE6-94AF-4B79-A5E8-CF481F4A1C04}" dt="2023-12-10T07:28:35.526" v="551"/>
          <ac:graphicFrameMkLst>
            <pc:docMk/>
            <pc:sldMk cId="1209753989" sldId="269"/>
            <ac:graphicFrameMk id="7" creationId="{6F386977-D7C9-8111-B345-87C05F852343}"/>
          </ac:graphicFrameMkLst>
        </pc:graphicFrameChg>
        <pc:graphicFrameChg chg="add del mod ord modGraphic">
          <ac:chgData name="Priyankaa B" userId="c596c03f98d8d356" providerId="Windows Live" clId="Web-{57DD8FE6-94AF-4B79-A5E8-CF481F4A1C04}" dt="2023-12-10T07:29:25.590" v="555"/>
          <ac:graphicFrameMkLst>
            <pc:docMk/>
            <pc:sldMk cId="1209753989" sldId="269"/>
            <ac:graphicFrameMk id="10" creationId="{B64A83AC-3B8A-10D2-2B64-0C411218B343}"/>
          </ac:graphicFrameMkLst>
        </pc:graphicFrameChg>
        <pc:graphicFrameChg chg="add mod ord modGraphic">
          <ac:chgData name="Priyankaa B" userId="c596c03f98d8d356" providerId="Windows Live" clId="Web-{57DD8FE6-94AF-4B79-A5E8-CF481F4A1C04}" dt="2023-12-10T09:52:13.959" v="1193"/>
          <ac:graphicFrameMkLst>
            <pc:docMk/>
            <pc:sldMk cId="1209753989" sldId="269"/>
            <ac:graphicFrameMk id="13" creationId="{010E3D39-E03B-CDCD-70FD-CDCDD666B085}"/>
          </ac:graphicFrameMkLst>
        </pc:graphicFrameChg>
      </pc:sldChg>
      <pc:sldChg chg="addSp delSp modSp new del">
        <pc:chgData name="Priyankaa B" userId="c596c03f98d8d356" providerId="Windows Live" clId="Web-{57DD8FE6-94AF-4B79-A5E8-CF481F4A1C04}" dt="2023-12-10T10:06:46.583" v="1332"/>
        <pc:sldMkLst>
          <pc:docMk/>
          <pc:sldMk cId="3875848964" sldId="270"/>
        </pc:sldMkLst>
        <pc:spChg chg="mod">
          <ac:chgData name="Priyankaa B" userId="c596c03f98d8d356" providerId="Windows Live" clId="Web-{57DD8FE6-94AF-4B79-A5E8-CF481F4A1C04}" dt="2023-12-10T10:06:42.583" v="1331" actId="20577"/>
          <ac:spMkLst>
            <pc:docMk/>
            <pc:sldMk cId="3875848964" sldId="270"/>
            <ac:spMk id="2" creationId="{B03FB1CA-C827-73B6-7135-1740C592F809}"/>
          </ac:spMkLst>
        </pc:spChg>
        <pc:spChg chg="del mod">
          <ac:chgData name="Priyankaa B" userId="c596c03f98d8d356" providerId="Windows Live" clId="Web-{57DD8FE6-94AF-4B79-A5E8-CF481F4A1C04}" dt="2023-12-10T07:39:50.300" v="800"/>
          <ac:spMkLst>
            <pc:docMk/>
            <pc:sldMk cId="3875848964" sldId="270"/>
            <ac:spMk id="3" creationId="{A16E2C9C-E68F-75A1-A8B7-E86FAA0D1903}"/>
          </ac:spMkLst>
        </pc:spChg>
        <pc:spChg chg="add mod">
          <ac:chgData name="Priyankaa B" userId="c596c03f98d8d356" providerId="Windows Live" clId="Web-{57DD8FE6-94AF-4B79-A5E8-CF481F4A1C04}" dt="2023-12-10T10:06:39.770" v="1330"/>
          <ac:spMkLst>
            <pc:docMk/>
            <pc:sldMk cId="3875848964" sldId="270"/>
            <ac:spMk id="5" creationId="{1B33E743-93ED-E00F-117C-368F80C45487}"/>
          </ac:spMkLst>
        </pc:spChg>
        <pc:graphicFrameChg chg="add del mod ord modGraphic">
          <ac:chgData name="Priyankaa B" userId="c596c03f98d8d356" providerId="Windows Live" clId="Web-{57DD8FE6-94AF-4B79-A5E8-CF481F4A1C04}" dt="2023-12-10T10:06:39.770" v="1330"/>
          <ac:graphicFrameMkLst>
            <pc:docMk/>
            <pc:sldMk cId="3875848964" sldId="270"/>
            <ac:graphicFrameMk id="4" creationId="{9750A4D6-2590-4E2E-706D-8DAB349A5374}"/>
          </ac:graphicFrameMkLst>
        </pc:graphicFrameChg>
      </pc:sldChg>
      <pc:sldChg chg="addSp delSp modSp new ord">
        <pc:chgData name="Priyankaa B" userId="c596c03f98d8d356" providerId="Windows Live" clId="Web-{57DD8FE6-94AF-4B79-A5E8-CF481F4A1C04}" dt="2023-12-10T10:48:35.514" v="1818"/>
        <pc:sldMkLst>
          <pc:docMk/>
          <pc:sldMk cId="1674058249" sldId="271"/>
        </pc:sldMkLst>
        <pc:spChg chg="mod">
          <ac:chgData name="Priyankaa B" userId="c596c03f98d8d356" providerId="Windows Live" clId="Web-{57DD8FE6-94AF-4B79-A5E8-CF481F4A1C04}" dt="2023-12-10T08:05:16.789" v="910" actId="20577"/>
          <ac:spMkLst>
            <pc:docMk/>
            <pc:sldMk cId="1674058249" sldId="271"/>
            <ac:spMk id="2" creationId="{4819DA56-D520-B44D-F06A-C75066B8B43D}"/>
          </ac:spMkLst>
        </pc:spChg>
        <pc:spChg chg="del">
          <ac:chgData name="Priyankaa B" userId="c596c03f98d8d356" providerId="Windows Live" clId="Web-{57DD8FE6-94AF-4B79-A5E8-CF481F4A1C04}" dt="2023-12-10T08:05:47.853" v="911"/>
          <ac:spMkLst>
            <pc:docMk/>
            <pc:sldMk cId="1674058249" sldId="271"/>
            <ac:spMk id="3" creationId="{E2BA0226-B795-77D0-11FB-02F898B2C1D0}"/>
          </ac:spMkLst>
        </pc:spChg>
        <pc:graphicFrameChg chg="add mod ord modGraphic">
          <ac:chgData name="Priyankaa B" userId="c596c03f98d8d356" providerId="Windows Live" clId="Web-{57DD8FE6-94AF-4B79-A5E8-CF481F4A1C04}" dt="2023-12-10T08:17:49.831" v="1168"/>
          <ac:graphicFrameMkLst>
            <pc:docMk/>
            <pc:sldMk cId="1674058249" sldId="271"/>
            <ac:graphicFrameMk id="4" creationId="{97E5AFE9-426F-1B13-6908-43AA9BB3013F}"/>
          </ac:graphicFrameMkLst>
        </pc:graphicFrameChg>
      </pc:sldChg>
      <pc:sldChg chg="modSp new">
        <pc:chgData name="Priyankaa B" userId="c596c03f98d8d356" providerId="Windows Live" clId="Web-{57DD8FE6-94AF-4B79-A5E8-CF481F4A1C04}" dt="2023-12-10T10:53:13.211" v="1842" actId="20577"/>
        <pc:sldMkLst>
          <pc:docMk/>
          <pc:sldMk cId="2758521445" sldId="272"/>
        </pc:sldMkLst>
        <pc:spChg chg="mod">
          <ac:chgData name="Priyankaa B" userId="c596c03f98d8d356" providerId="Windows Live" clId="Web-{57DD8FE6-94AF-4B79-A5E8-CF481F4A1C04}" dt="2023-12-10T09:56:00.888" v="1215" actId="20577"/>
          <ac:spMkLst>
            <pc:docMk/>
            <pc:sldMk cId="2758521445" sldId="272"/>
            <ac:spMk id="2" creationId="{1BC23507-E275-BA93-B22D-2955C6C0A427}"/>
          </ac:spMkLst>
        </pc:spChg>
        <pc:spChg chg="mod">
          <ac:chgData name="Priyankaa B" userId="c596c03f98d8d356" providerId="Windows Live" clId="Web-{57DD8FE6-94AF-4B79-A5E8-CF481F4A1C04}" dt="2023-12-10T10:53:13.211" v="1842" actId="20577"/>
          <ac:spMkLst>
            <pc:docMk/>
            <pc:sldMk cId="2758521445" sldId="272"/>
            <ac:spMk id="3" creationId="{57659A24-1E86-4A14-68BF-EBBBABF85439}"/>
          </ac:spMkLst>
        </pc:spChg>
      </pc:sldChg>
      <pc:sldChg chg="modSp new">
        <pc:chgData name="Priyankaa B" userId="c596c03f98d8d356" providerId="Windows Live" clId="Web-{57DD8FE6-94AF-4B79-A5E8-CF481F4A1C04}" dt="2023-12-10T10:32:58.981" v="1656" actId="20577"/>
        <pc:sldMkLst>
          <pc:docMk/>
          <pc:sldMk cId="2172969222" sldId="273"/>
        </pc:sldMkLst>
        <pc:spChg chg="mod">
          <ac:chgData name="Priyankaa B" userId="c596c03f98d8d356" providerId="Windows Live" clId="Web-{57DD8FE6-94AF-4B79-A5E8-CF481F4A1C04}" dt="2023-12-10T10:17:05.932" v="1379" actId="20577"/>
          <ac:spMkLst>
            <pc:docMk/>
            <pc:sldMk cId="2172969222" sldId="273"/>
            <ac:spMk id="2" creationId="{EE116299-96EC-AACC-56D3-5F6C2883E797}"/>
          </ac:spMkLst>
        </pc:spChg>
        <pc:spChg chg="mod">
          <ac:chgData name="Priyankaa B" userId="c596c03f98d8d356" providerId="Windows Live" clId="Web-{57DD8FE6-94AF-4B79-A5E8-CF481F4A1C04}" dt="2023-12-10T10:32:58.981" v="1656" actId="20577"/>
          <ac:spMkLst>
            <pc:docMk/>
            <pc:sldMk cId="2172969222" sldId="273"/>
            <ac:spMk id="3" creationId="{AB2532E5-564B-B638-F0D2-5B83C4613897}"/>
          </ac:spMkLst>
        </pc:spChg>
      </pc:sldChg>
      <pc:sldChg chg="addSp delSp modSp new mod modClrScheme chgLayout">
        <pc:chgData name="Priyankaa B" userId="c596c03f98d8d356" providerId="Windows Live" clId="Web-{57DD8FE6-94AF-4B79-A5E8-CF481F4A1C04}" dt="2023-12-10T10:15:31.757" v="1353" actId="20577"/>
        <pc:sldMkLst>
          <pc:docMk/>
          <pc:sldMk cId="241549169" sldId="274"/>
        </pc:sldMkLst>
        <pc:spChg chg="del">
          <ac:chgData name="Priyankaa B" userId="c596c03f98d8d356" providerId="Windows Live" clId="Web-{57DD8FE6-94AF-4B79-A5E8-CF481F4A1C04}" dt="2023-12-10T10:14:44.678" v="1340"/>
          <ac:spMkLst>
            <pc:docMk/>
            <pc:sldMk cId="241549169" sldId="274"/>
            <ac:spMk id="2" creationId="{0C6EBCFA-75AE-3487-B9FA-2B3E00BBA4D5}"/>
          </ac:spMkLst>
        </pc:spChg>
        <pc:spChg chg="del">
          <ac:chgData name="Priyankaa B" userId="c596c03f98d8d356" providerId="Windows Live" clId="Web-{57DD8FE6-94AF-4B79-A5E8-CF481F4A1C04}" dt="2023-12-10T10:14:44.678" v="1340"/>
          <ac:spMkLst>
            <pc:docMk/>
            <pc:sldMk cId="241549169" sldId="274"/>
            <ac:spMk id="3" creationId="{7F1B2E9B-3D8D-4FC3-F46A-86A86E042C13}"/>
          </ac:spMkLst>
        </pc:spChg>
        <pc:spChg chg="add del">
          <ac:chgData name="Priyankaa B" userId="c596c03f98d8d356" providerId="Windows Live" clId="Web-{57DD8FE6-94AF-4B79-A5E8-CF481F4A1C04}" dt="2023-12-10T10:14:52.990" v="1342"/>
          <ac:spMkLst>
            <pc:docMk/>
            <pc:sldMk cId="241549169" sldId="274"/>
            <ac:spMk id="4" creationId="{3431EE8B-94BB-5899-C861-CA3433558D23}"/>
          </ac:spMkLst>
        </pc:spChg>
        <pc:spChg chg="add mod">
          <ac:chgData name="Priyankaa B" userId="c596c03f98d8d356" providerId="Windows Live" clId="Web-{57DD8FE6-94AF-4B79-A5E8-CF481F4A1C04}" dt="2023-12-10T10:15:31.757" v="1353" actId="20577"/>
          <ac:spMkLst>
            <pc:docMk/>
            <pc:sldMk cId="241549169" sldId="274"/>
            <ac:spMk id="5" creationId="{B054446F-6C37-8409-0AEA-D821B00325C9}"/>
          </ac:spMkLst>
        </pc:spChg>
        <pc:spChg chg="add del mod">
          <ac:chgData name="Priyankaa B" userId="c596c03f98d8d356" providerId="Windows Live" clId="Web-{57DD8FE6-94AF-4B79-A5E8-CF481F4A1C04}" dt="2023-12-10T10:15:04.741" v="1344"/>
          <ac:spMkLst>
            <pc:docMk/>
            <pc:sldMk cId="241549169" sldId="274"/>
            <ac:spMk id="6" creationId="{EEA32A1B-703D-25DE-4412-F1B2C1D24494}"/>
          </ac:spMkLst>
        </pc:spChg>
      </pc:sldChg>
      <pc:sldChg chg="modSp new">
        <pc:chgData name="Priyankaa B" userId="c596c03f98d8d356" providerId="Windows Live" clId="Web-{57DD8FE6-94AF-4B79-A5E8-CF481F4A1C04}" dt="2023-12-10T11:00:35.289" v="2039" actId="20577"/>
        <pc:sldMkLst>
          <pc:docMk/>
          <pc:sldMk cId="639600141" sldId="275"/>
        </pc:sldMkLst>
        <pc:spChg chg="mod">
          <ac:chgData name="Priyankaa B" userId="c596c03f98d8d356" providerId="Windows Live" clId="Web-{57DD8FE6-94AF-4B79-A5E8-CF481F4A1C04}" dt="2023-12-10T10:15:54.524" v="1363" actId="20577"/>
          <ac:spMkLst>
            <pc:docMk/>
            <pc:sldMk cId="639600141" sldId="275"/>
            <ac:spMk id="2" creationId="{6BA0AF86-4132-17E0-0458-76EC0B773787}"/>
          </ac:spMkLst>
        </pc:spChg>
        <pc:spChg chg="mod">
          <ac:chgData name="Priyankaa B" userId="c596c03f98d8d356" providerId="Windows Live" clId="Web-{57DD8FE6-94AF-4B79-A5E8-CF481F4A1C04}" dt="2023-12-10T11:00:35.289" v="2039" actId="20577"/>
          <ac:spMkLst>
            <pc:docMk/>
            <pc:sldMk cId="639600141" sldId="275"/>
            <ac:spMk id="3" creationId="{78ACB6AA-ED22-C6FD-D926-49F7D436E6E4}"/>
          </ac:spMkLst>
        </pc:spChg>
      </pc:sldChg>
      <pc:sldChg chg="addSp delSp modSp new mod modClrScheme chgLayout">
        <pc:chgData name="Priyankaa B" userId="c596c03f98d8d356" providerId="Windows Live" clId="Web-{57DD8FE6-94AF-4B79-A5E8-CF481F4A1C04}" dt="2023-12-10T10:57:04.907" v="2010" actId="20577"/>
        <pc:sldMkLst>
          <pc:docMk/>
          <pc:sldMk cId="2691661610" sldId="276"/>
        </pc:sldMkLst>
        <pc:spChg chg="mod ord">
          <ac:chgData name="Priyankaa B" userId="c596c03f98d8d356" providerId="Windows Live" clId="Web-{57DD8FE6-94AF-4B79-A5E8-CF481F4A1C04}" dt="2023-12-10T10:37:48.054" v="1731" actId="20577"/>
          <ac:spMkLst>
            <pc:docMk/>
            <pc:sldMk cId="2691661610" sldId="276"/>
            <ac:spMk id="2" creationId="{761A169C-7358-08D5-1EFD-25E6D8B75C38}"/>
          </ac:spMkLst>
        </pc:spChg>
        <pc:spChg chg="del mod ord">
          <ac:chgData name="Priyankaa B" userId="c596c03f98d8d356" providerId="Windows Live" clId="Web-{57DD8FE6-94AF-4B79-A5E8-CF481F4A1C04}" dt="2023-12-10T10:37:03.974" v="1706"/>
          <ac:spMkLst>
            <pc:docMk/>
            <pc:sldMk cId="2691661610" sldId="276"/>
            <ac:spMk id="3" creationId="{9131FB3A-1C2B-8BB5-62BB-6EF8BF71CB06}"/>
          </ac:spMkLst>
        </pc:spChg>
        <pc:spChg chg="add del mod ord">
          <ac:chgData name="Priyankaa B" userId="c596c03f98d8d356" providerId="Windows Live" clId="Web-{57DD8FE6-94AF-4B79-A5E8-CF481F4A1C04}" dt="2023-12-10T10:57:04.907" v="2010" actId="20577"/>
          <ac:spMkLst>
            <pc:docMk/>
            <pc:sldMk cId="2691661610" sldId="276"/>
            <ac:spMk id="4" creationId="{145BF23E-DABF-4F90-5365-AC55C407B022}"/>
          </ac:spMkLst>
        </pc:spChg>
        <pc:graphicFrameChg chg="add mod ord modGraphic">
          <ac:chgData name="Priyankaa B" userId="c596c03f98d8d356" providerId="Windows Live" clId="Web-{57DD8FE6-94AF-4B79-A5E8-CF481F4A1C04}" dt="2023-12-10T10:48:53.749" v="1823"/>
          <ac:graphicFrameMkLst>
            <pc:docMk/>
            <pc:sldMk cId="2691661610" sldId="276"/>
            <ac:graphicFrameMk id="5" creationId="{A3A43853-DD6A-00AC-7E91-717E27E63F2E}"/>
          </ac:graphicFrameMkLst>
        </pc:graphicFrameChg>
        <pc:graphicFrameChg chg="add del mod ord modGraphic">
          <ac:chgData name="Priyankaa B" userId="c596c03f98d8d356" providerId="Windows Live" clId="Web-{57DD8FE6-94AF-4B79-A5E8-CF481F4A1C04}" dt="2023-12-10T10:45:32.898" v="1736"/>
          <ac:graphicFrameMkLst>
            <pc:docMk/>
            <pc:sldMk cId="2691661610" sldId="276"/>
            <ac:graphicFrameMk id="6" creationId="{19206559-6717-7D8E-37D7-B4183583C452}"/>
          </ac:graphicFrameMkLst>
        </pc:graphicFrameChg>
      </pc:sldChg>
    </pc:docChg>
  </pc:docChgLst>
  <pc:docChgLst>
    <pc:chgData name="Priyankaa B" userId="c596c03f98d8d356" providerId="LiveId" clId="{FF29FCDF-ED5F-4266-9A9F-24F9002B55F0}"/>
    <pc:docChg chg="custSel modSld">
      <pc:chgData name="Priyankaa B" userId="c596c03f98d8d356" providerId="LiveId" clId="{FF29FCDF-ED5F-4266-9A9F-24F9002B55F0}" dt="2023-12-10T14:37:52.516" v="33"/>
      <pc:docMkLst>
        <pc:docMk/>
      </pc:docMkLst>
      <pc:sldChg chg="addSp delSp modSp mod modTransition modAnim">
        <pc:chgData name="Priyankaa B" userId="c596c03f98d8d356" providerId="LiveId" clId="{FF29FCDF-ED5F-4266-9A9F-24F9002B55F0}" dt="2023-12-10T14:37:52.516" v="33"/>
        <pc:sldMkLst>
          <pc:docMk/>
          <pc:sldMk cId="109857222" sldId="256"/>
        </pc:sldMkLst>
        <pc:picChg chg="add del mod">
          <ac:chgData name="Priyankaa B" userId="c596c03f98d8d356" providerId="LiveId" clId="{FF29FCDF-ED5F-4266-9A9F-24F9002B55F0}" dt="2023-12-10T14:03:01.383" v="3"/>
          <ac:picMkLst>
            <pc:docMk/>
            <pc:sldMk cId="109857222" sldId="256"/>
            <ac:picMk id="8" creationId="{D51D2567-7089-810A-2EA2-7FC2FB613670}"/>
          </ac:picMkLst>
        </pc:picChg>
        <pc:picChg chg="add del mod">
          <ac:chgData name="Priyankaa B" userId="c596c03f98d8d356" providerId="LiveId" clId="{FF29FCDF-ED5F-4266-9A9F-24F9002B55F0}" dt="2023-12-10T14:05:36.212" v="8"/>
          <ac:picMkLst>
            <pc:docMk/>
            <pc:sldMk cId="109857222" sldId="256"/>
            <ac:picMk id="14" creationId="{B5B5910C-5BD6-9312-169A-19C8364B1753}"/>
          </ac:picMkLst>
        </pc:picChg>
        <pc:picChg chg="add del mod">
          <ac:chgData name="Priyankaa B" userId="c596c03f98d8d356" providerId="LiveId" clId="{FF29FCDF-ED5F-4266-9A9F-24F9002B55F0}" dt="2023-12-10T14:10:37.679" v="17"/>
          <ac:picMkLst>
            <pc:docMk/>
            <pc:sldMk cId="109857222" sldId="256"/>
            <ac:picMk id="21" creationId="{1F9E0A69-0F15-7038-D798-1B61FF2ED27C}"/>
          </ac:picMkLst>
        </pc:picChg>
        <pc:picChg chg="add del mod ord">
          <ac:chgData name="Priyankaa B" userId="c596c03f98d8d356" providerId="LiveId" clId="{FF29FCDF-ED5F-4266-9A9F-24F9002B55F0}" dt="2023-12-10T14:10:42.589" v="18"/>
          <ac:picMkLst>
            <pc:docMk/>
            <pc:sldMk cId="109857222" sldId="256"/>
            <ac:picMk id="22" creationId="{D4628936-C7EB-2A6F-C35E-8418C14CB404}"/>
          </ac:picMkLst>
        </pc:picChg>
        <pc:picChg chg="add del mod">
          <ac:chgData name="Priyankaa B" userId="c596c03f98d8d356" providerId="LiveId" clId="{FF29FCDF-ED5F-4266-9A9F-24F9002B55F0}" dt="2023-12-10T14:12:12.755" v="25"/>
          <ac:picMkLst>
            <pc:docMk/>
            <pc:sldMk cId="109857222" sldId="256"/>
            <ac:picMk id="25" creationId="{FD571DE8-C92F-B3B3-F2A2-49534619A587}"/>
          </ac:picMkLst>
        </pc:picChg>
        <pc:picChg chg="add del mod">
          <ac:chgData name="Priyankaa B" userId="c596c03f98d8d356" providerId="LiveId" clId="{FF29FCDF-ED5F-4266-9A9F-24F9002B55F0}" dt="2023-12-10T14:15:09.651" v="27"/>
          <ac:picMkLst>
            <pc:docMk/>
            <pc:sldMk cId="109857222" sldId="256"/>
            <ac:picMk id="28" creationId="{E74EB0FC-A817-08F5-C563-09E182C13A4E}"/>
          </ac:picMkLst>
        </pc:picChg>
        <pc:picChg chg="add mod">
          <ac:chgData name="Priyankaa B" userId="c596c03f98d8d356" providerId="LiveId" clId="{FF29FCDF-ED5F-4266-9A9F-24F9002B55F0}" dt="2023-12-10T14:37:52.516" v="33"/>
          <ac:picMkLst>
            <pc:docMk/>
            <pc:sldMk cId="109857222" sldId="256"/>
            <ac:picMk id="31" creationId="{9AC5BC8D-5CCE-8C59-23FA-BC781EE24391}"/>
          </ac:picMkLst>
        </pc:picChg>
      </pc:sldChg>
      <pc:sldChg chg="addSp delSp modSp mod modTransition delAnim modAnim">
        <pc:chgData name="Priyankaa B" userId="c596c03f98d8d356" providerId="LiveId" clId="{FF29FCDF-ED5F-4266-9A9F-24F9002B55F0}" dt="2023-12-10T14:15:09.651" v="27"/>
        <pc:sldMkLst>
          <pc:docMk/>
          <pc:sldMk cId="2292304489" sldId="257"/>
        </pc:sldMkLst>
        <pc:picChg chg="add del mod">
          <ac:chgData name="Priyankaa B" userId="c596c03f98d8d356" providerId="LiveId" clId="{FF29FCDF-ED5F-4266-9A9F-24F9002B55F0}" dt="2023-12-10T13:59:55.359" v="1" actId="21"/>
          <ac:picMkLst>
            <pc:docMk/>
            <pc:sldMk cId="2292304489" sldId="257"/>
            <ac:picMk id="7" creationId="{D526CFE3-2EB4-828E-D21C-6400A8AE05A5}"/>
          </ac:picMkLst>
        </pc:picChg>
        <pc:picChg chg="add del mod">
          <ac:chgData name="Priyankaa B" userId="c596c03f98d8d356" providerId="LiveId" clId="{FF29FCDF-ED5F-4266-9A9F-24F9002B55F0}" dt="2023-12-10T14:04:04.897" v="7"/>
          <ac:picMkLst>
            <pc:docMk/>
            <pc:sldMk cId="2292304489" sldId="257"/>
            <ac:picMk id="18" creationId="{BDCEDC96-4618-B154-048C-1194F8C762C6}"/>
          </ac:picMkLst>
        </pc:picChg>
        <pc:picChg chg="add del mod">
          <ac:chgData name="Priyankaa B" userId="c596c03f98d8d356" providerId="LiveId" clId="{FF29FCDF-ED5F-4266-9A9F-24F9002B55F0}" dt="2023-12-10T14:05:40.227" v="9"/>
          <ac:picMkLst>
            <pc:docMk/>
            <pc:sldMk cId="2292304489" sldId="257"/>
            <ac:picMk id="19" creationId="{E8AB5885-5D1B-0D7B-3BA2-9A068C907200}"/>
          </ac:picMkLst>
        </pc:picChg>
        <pc:picChg chg="add del mod">
          <ac:chgData name="Priyankaa B" userId="c596c03f98d8d356" providerId="LiveId" clId="{FF29FCDF-ED5F-4266-9A9F-24F9002B55F0}" dt="2023-12-10T14:10:37.679" v="17"/>
          <ac:picMkLst>
            <pc:docMk/>
            <pc:sldMk cId="2292304489" sldId="257"/>
            <ac:picMk id="27" creationId="{A61279D2-B4CA-4224-708B-85753B8DAEEA}"/>
          </ac:picMkLst>
        </pc:picChg>
        <pc:picChg chg="add del mod ord">
          <ac:chgData name="Priyankaa B" userId="c596c03f98d8d356" providerId="LiveId" clId="{FF29FCDF-ED5F-4266-9A9F-24F9002B55F0}" dt="2023-12-10T14:11:00.179" v="20" actId="21"/>
          <ac:picMkLst>
            <pc:docMk/>
            <pc:sldMk cId="2292304489" sldId="257"/>
            <ac:picMk id="28" creationId="{F2A3620D-C485-915F-4366-12839D41DB8A}"/>
          </ac:picMkLst>
        </pc:picChg>
        <pc:picChg chg="add del mod">
          <ac:chgData name="Priyankaa B" userId="c596c03f98d8d356" providerId="LiveId" clId="{FF29FCDF-ED5F-4266-9A9F-24F9002B55F0}" dt="2023-12-10T14:15:09.651" v="27"/>
          <ac:picMkLst>
            <pc:docMk/>
            <pc:sldMk cId="2292304489" sldId="257"/>
            <ac:picMk id="32" creationId="{9562E0B0-3348-C35D-CC7A-ECA786D19851}"/>
          </ac:picMkLst>
        </pc:picChg>
      </pc:sldChg>
      <pc:sldChg chg="addSp delSp modSp mod modTransition modAnim">
        <pc:chgData name="Priyankaa B" userId="c596c03f98d8d356" providerId="LiveId" clId="{FF29FCDF-ED5F-4266-9A9F-24F9002B55F0}" dt="2023-12-10T14:15:09.651" v="27"/>
        <pc:sldMkLst>
          <pc:docMk/>
          <pc:sldMk cId="60187607" sldId="258"/>
        </pc:sldMkLst>
        <pc:picChg chg="add del mod">
          <ac:chgData name="Priyankaa B" userId="c596c03f98d8d356" providerId="LiveId" clId="{FF29FCDF-ED5F-4266-9A9F-24F9002B55F0}" dt="2023-12-10T14:10:37.679" v="17"/>
          <ac:picMkLst>
            <pc:docMk/>
            <pc:sldMk cId="60187607" sldId="258"/>
            <ac:picMk id="7" creationId="{51290AB3-B252-AB0C-F6F2-64BB6C9533F3}"/>
          </ac:picMkLst>
        </pc:picChg>
        <pc:picChg chg="add del mod ord">
          <ac:chgData name="Priyankaa B" userId="c596c03f98d8d356" providerId="LiveId" clId="{FF29FCDF-ED5F-4266-9A9F-24F9002B55F0}" dt="2023-12-10T14:11:09.368" v="22" actId="21"/>
          <ac:picMkLst>
            <pc:docMk/>
            <pc:sldMk cId="60187607" sldId="258"/>
            <ac:picMk id="9" creationId="{FFA7E101-0FB2-9D78-A534-BF2486851CC3}"/>
          </ac:picMkLst>
        </pc:picChg>
        <pc:picChg chg="add del mod">
          <ac:chgData name="Priyankaa B" userId="c596c03f98d8d356" providerId="LiveId" clId="{FF29FCDF-ED5F-4266-9A9F-24F9002B55F0}" dt="2023-12-10T14:15:09.651" v="27"/>
          <ac:picMkLst>
            <pc:docMk/>
            <pc:sldMk cId="60187607" sldId="258"/>
            <ac:picMk id="12" creationId="{5B6671C4-A971-3F69-0EBF-4CDBB6B84D52}"/>
          </ac:picMkLst>
        </pc:picChg>
      </pc:sldChg>
      <pc:sldChg chg="addSp delSp modSp mod modTransition modAnim">
        <pc:chgData name="Priyankaa B" userId="c596c03f98d8d356" providerId="LiveId" clId="{FF29FCDF-ED5F-4266-9A9F-24F9002B55F0}" dt="2023-12-10T14:15:09.651" v="27"/>
        <pc:sldMkLst>
          <pc:docMk/>
          <pc:sldMk cId="490441795" sldId="259"/>
        </pc:sldMkLst>
        <pc:picChg chg="add del mod">
          <ac:chgData name="Priyankaa B" userId="c596c03f98d8d356" providerId="LiveId" clId="{FF29FCDF-ED5F-4266-9A9F-24F9002B55F0}" dt="2023-12-10T14:10:37.679" v="17"/>
          <ac:picMkLst>
            <pc:docMk/>
            <pc:sldMk cId="490441795" sldId="259"/>
            <ac:picMk id="7" creationId="{698C09B7-F3CE-06F7-51EA-EF24C5FD1430}"/>
          </ac:picMkLst>
        </pc:picChg>
        <pc:picChg chg="add del mod ord">
          <ac:chgData name="Priyankaa B" userId="c596c03f98d8d356" providerId="LiveId" clId="{FF29FCDF-ED5F-4266-9A9F-24F9002B55F0}" dt="2023-12-10T14:11:04.995" v="21" actId="21"/>
          <ac:picMkLst>
            <pc:docMk/>
            <pc:sldMk cId="490441795" sldId="259"/>
            <ac:picMk id="8" creationId="{2CAB728A-21C9-9D22-907A-F0534821AAF0}"/>
          </ac:picMkLst>
        </pc:picChg>
        <pc:picChg chg="add del mod">
          <ac:chgData name="Priyankaa B" userId="c596c03f98d8d356" providerId="LiveId" clId="{FF29FCDF-ED5F-4266-9A9F-24F9002B55F0}" dt="2023-12-10T14:15:09.651" v="27"/>
          <ac:picMkLst>
            <pc:docMk/>
            <pc:sldMk cId="490441795" sldId="259"/>
            <ac:picMk id="11" creationId="{A08A7B51-DED8-B761-8070-D1EE2EF9499C}"/>
          </ac:picMkLst>
        </pc:picChg>
        <pc:inkChg chg="add del">
          <ac:chgData name="Priyankaa B" userId="c596c03f98d8d356" providerId="LiveId" clId="{FF29FCDF-ED5F-4266-9A9F-24F9002B55F0}" dt="2023-12-10T14:15:09.651" v="27"/>
          <ac:inkMkLst>
            <pc:docMk/>
            <pc:sldMk cId="490441795" sldId="259"/>
            <ac:inkMk id="10" creationId="{9F5D329F-8675-8842-6430-1A1EE6570A22}"/>
          </ac:inkMkLst>
        </pc:inkChg>
      </pc:sldChg>
      <pc:sldChg chg="addSp delSp modSp mod modTransition modAnim">
        <pc:chgData name="Priyankaa B" userId="c596c03f98d8d356" providerId="LiveId" clId="{FF29FCDF-ED5F-4266-9A9F-24F9002B55F0}" dt="2023-12-10T14:15:09.651" v="27"/>
        <pc:sldMkLst>
          <pc:docMk/>
          <pc:sldMk cId="55323844" sldId="260"/>
        </pc:sldMkLst>
        <pc:picChg chg="add del mod">
          <ac:chgData name="Priyankaa B" userId="c596c03f98d8d356" providerId="LiveId" clId="{FF29FCDF-ED5F-4266-9A9F-24F9002B55F0}" dt="2023-12-10T14:10:37.679" v="17"/>
          <ac:picMkLst>
            <pc:docMk/>
            <pc:sldMk cId="55323844" sldId="260"/>
            <ac:picMk id="4" creationId="{FD43F2C1-C7D2-ED05-5DD2-323BC1261AD1}"/>
          </ac:picMkLst>
        </pc:picChg>
        <pc:picChg chg="add del mod ord">
          <ac:chgData name="Priyankaa B" userId="c596c03f98d8d356" providerId="LiveId" clId="{FF29FCDF-ED5F-4266-9A9F-24F9002B55F0}" dt="2023-12-10T14:11:14.066" v="23" actId="21"/>
          <ac:picMkLst>
            <pc:docMk/>
            <pc:sldMk cId="55323844" sldId="260"/>
            <ac:picMk id="5" creationId="{3AFBD09C-47F7-F5A9-EC43-F913745DC624}"/>
          </ac:picMkLst>
        </pc:picChg>
        <pc:picChg chg="add del mod">
          <ac:chgData name="Priyankaa B" userId="c596c03f98d8d356" providerId="LiveId" clId="{FF29FCDF-ED5F-4266-9A9F-24F9002B55F0}" dt="2023-12-10T14:15:09.651" v="27"/>
          <ac:picMkLst>
            <pc:docMk/>
            <pc:sldMk cId="55323844" sldId="260"/>
            <ac:picMk id="8" creationId="{92786BAB-0BCC-07D7-5F71-5131D70C17A2}"/>
          </ac:picMkLst>
        </pc:picChg>
      </pc:sldChg>
      <pc:sldChg chg="addSp delSp modSp mod modTransition modAnim">
        <pc:chgData name="Priyankaa B" userId="c596c03f98d8d356" providerId="LiveId" clId="{FF29FCDF-ED5F-4266-9A9F-24F9002B55F0}" dt="2023-12-10T14:24:01.175" v="28" actId="21"/>
        <pc:sldMkLst>
          <pc:docMk/>
          <pc:sldMk cId="1422996791" sldId="261"/>
        </pc:sldMkLst>
        <pc:picChg chg="add del mod">
          <ac:chgData name="Priyankaa B" userId="c596c03f98d8d356" providerId="LiveId" clId="{FF29FCDF-ED5F-4266-9A9F-24F9002B55F0}" dt="2023-12-10T14:10:37.679" v="17"/>
          <ac:picMkLst>
            <pc:docMk/>
            <pc:sldMk cId="1422996791" sldId="261"/>
            <ac:picMk id="4" creationId="{9D91E493-4DAA-F4FD-916C-C0A99C25F4C6}"/>
          </ac:picMkLst>
        </pc:picChg>
        <pc:picChg chg="add del mod ord">
          <ac:chgData name="Priyankaa B" userId="c596c03f98d8d356" providerId="LiveId" clId="{FF29FCDF-ED5F-4266-9A9F-24F9002B55F0}" dt="2023-12-10T14:24:01.175" v="28" actId="21"/>
          <ac:picMkLst>
            <pc:docMk/>
            <pc:sldMk cId="1422996791" sldId="261"/>
            <ac:picMk id="9" creationId="{18F680FF-7A9B-A7F3-3E2D-5B1497503216}"/>
          </ac:picMkLst>
        </pc:picChg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931809186" sldId="262"/>
        </pc:sldMkLst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3882559004" sldId="263"/>
        </pc:sldMkLst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308210131" sldId="264"/>
        </pc:sldMkLst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3642465182" sldId="265"/>
        </pc:sldMkLst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1935657082" sldId="266"/>
        </pc:sldMkLst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1606980100" sldId="267"/>
        </pc:sldMkLst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339492849" sldId="268"/>
        </pc:sldMkLst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1209753989" sldId="269"/>
        </pc:sldMkLst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1674058249" sldId="271"/>
        </pc:sldMkLst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2758521445" sldId="272"/>
        </pc:sldMkLst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2172969222" sldId="273"/>
        </pc:sldMkLst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241549169" sldId="274"/>
        </pc:sldMkLst>
      </pc:sldChg>
      <pc:sldChg chg="modSp mod modTransition">
        <pc:chgData name="Priyankaa B" userId="c596c03f98d8d356" providerId="LiveId" clId="{FF29FCDF-ED5F-4266-9A9F-24F9002B55F0}" dt="2023-12-10T14:28:51.378" v="32" actId="20577"/>
        <pc:sldMkLst>
          <pc:docMk/>
          <pc:sldMk cId="639600141" sldId="275"/>
        </pc:sldMkLst>
        <pc:spChg chg="mod">
          <ac:chgData name="Priyankaa B" userId="c596c03f98d8d356" providerId="LiveId" clId="{FF29FCDF-ED5F-4266-9A9F-24F9002B55F0}" dt="2023-12-10T14:28:51.378" v="32" actId="20577"/>
          <ac:spMkLst>
            <pc:docMk/>
            <pc:sldMk cId="639600141" sldId="275"/>
            <ac:spMk id="3" creationId="{78ACB6AA-ED22-C6FD-D926-49F7D436E6E4}"/>
          </ac:spMkLst>
        </pc:spChg>
      </pc:sldChg>
      <pc:sldChg chg="modTransition">
        <pc:chgData name="Priyankaa B" userId="c596c03f98d8d356" providerId="LiveId" clId="{FF29FCDF-ED5F-4266-9A9F-24F9002B55F0}" dt="2023-12-10T14:15:09.651" v="27"/>
        <pc:sldMkLst>
          <pc:docMk/>
          <pc:sldMk cId="2691661610" sldId="276"/>
        </pc:sldMkLst>
      </pc:sldChg>
    </pc:docChg>
  </pc:docChgLst>
  <pc:docChgLst>
    <pc:chgData name="Priyankaa B" userId="c596c03f98d8d356" providerId="Windows Live" clId="Web-{7E260243-D395-4CB3-8FC3-74B2ABCC0131}"/>
    <pc:docChg chg="addSld modSld">
      <pc:chgData name="Priyankaa B" userId="c596c03f98d8d356" providerId="Windows Live" clId="Web-{7E260243-D395-4CB3-8FC3-74B2ABCC0131}" dt="2023-12-09T17:20:28.083" v="982" actId="14100"/>
      <pc:docMkLst>
        <pc:docMk/>
      </pc:docMkLst>
      <pc:sldChg chg="modSp">
        <pc:chgData name="Priyankaa B" userId="c596c03f98d8d356" providerId="Windows Live" clId="Web-{7E260243-D395-4CB3-8FC3-74B2ABCC0131}" dt="2023-12-09T15:39:38.503" v="264" actId="20577"/>
        <pc:sldMkLst>
          <pc:docMk/>
          <pc:sldMk cId="109857222" sldId="256"/>
        </pc:sldMkLst>
        <pc:spChg chg="mod">
          <ac:chgData name="Priyankaa B" userId="c596c03f98d8d356" providerId="Windows Live" clId="Web-{7E260243-D395-4CB3-8FC3-74B2ABCC0131}" dt="2023-12-09T15:39:38.503" v="26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riyankaa B" userId="c596c03f98d8d356" providerId="Windows Live" clId="Web-{7E260243-D395-4CB3-8FC3-74B2ABCC0131}" dt="2023-12-09T15:25:23.184" v="22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modClrScheme chgLayout">
        <pc:chgData name="Priyankaa B" userId="c596c03f98d8d356" providerId="Windows Live" clId="Web-{7E260243-D395-4CB3-8FC3-74B2ABCC0131}" dt="2023-12-09T15:35:50.513" v="233" actId="20577"/>
        <pc:sldMkLst>
          <pc:docMk/>
          <pc:sldMk cId="2292304489" sldId="257"/>
        </pc:sldMkLst>
        <pc:spChg chg="mod ord">
          <ac:chgData name="Priyankaa B" userId="c596c03f98d8d356" providerId="Windows Live" clId="Web-{7E260243-D395-4CB3-8FC3-74B2ABCC0131}" dt="2023-12-09T15:35:22.059" v="227" actId="14100"/>
          <ac:spMkLst>
            <pc:docMk/>
            <pc:sldMk cId="2292304489" sldId="257"/>
            <ac:spMk id="2" creationId="{AEEEA234-B96F-76DB-C923-543086606ACC}"/>
          </ac:spMkLst>
        </pc:spChg>
        <pc:spChg chg="mod ord">
          <ac:chgData name="Priyankaa B" userId="c596c03f98d8d356" providerId="Windows Live" clId="Web-{7E260243-D395-4CB3-8FC3-74B2ABCC0131}" dt="2023-12-09T15:35:50.513" v="233" actId="20577"/>
          <ac:spMkLst>
            <pc:docMk/>
            <pc:sldMk cId="2292304489" sldId="257"/>
            <ac:spMk id="3" creationId="{88D49DD2-C10D-F961-5588-49E9653004A0}"/>
          </ac:spMkLst>
        </pc:spChg>
        <pc:spChg chg="add del mod ord">
          <ac:chgData name="Priyankaa B" userId="c596c03f98d8d356" providerId="Windows Live" clId="Web-{7E260243-D395-4CB3-8FC3-74B2ABCC0131}" dt="2023-12-09T15:35:08.106" v="226"/>
          <ac:spMkLst>
            <pc:docMk/>
            <pc:sldMk cId="2292304489" sldId="257"/>
            <ac:spMk id="4" creationId="{EFB287CE-9B0C-062C-FD9A-BA377887D80F}"/>
          </ac:spMkLst>
        </pc:spChg>
        <pc:spChg chg="add del mod ord">
          <ac:chgData name="Priyankaa B" userId="c596c03f98d8d356" providerId="Windows Live" clId="Web-{7E260243-D395-4CB3-8FC3-74B2ABCC0131}" dt="2023-12-09T15:35:03.824" v="225"/>
          <ac:spMkLst>
            <pc:docMk/>
            <pc:sldMk cId="2292304489" sldId="257"/>
            <ac:spMk id="5" creationId="{6D65C2C7-ABEC-314D-4EA2-46DF1C05D3ED}"/>
          </ac:spMkLst>
        </pc:spChg>
        <pc:spChg chg="add del mod ord">
          <ac:chgData name="Priyankaa B" userId="c596c03f98d8d356" providerId="Windows Live" clId="Web-{7E260243-D395-4CB3-8FC3-74B2ABCC0131}" dt="2023-12-09T15:35:03.824" v="225"/>
          <ac:spMkLst>
            <pc:docMk/>
            <pc:sldMk cId="2292304489" sldId="257"/>
            <ac:spMk id="6" creationId="{A75006E3-8A95-44DE-D5A0-0DC6F0D60154}"/>
          </ac:spMkLst>
        </pc:spChg>
      </pc:sldChg>
      <pc:sldChg chg="addSp delSp modSp new mod modClrScheme chgLayout">
        <pc:chgData name="Priyankaa B" userId="c596c03f98d8d356" providerId="Windows Live" clId="Web-{7E260243-D395-4CB3-8FC3-74B2ABCC0131}" dt="2023-12-09T16:35:33.212" v="580" actId="20577"/>
        <pc:sldMkLst>
          <pc:docMk/>
          <pc:sldMk cId="60187607" sldId="258"/>
        </pc:sldMkLst>
        <pc:spChg chg="mod ord">
          <ac:chgData name="Priyankaa B" userId="c596c03f98d8d356" providerId="Windows Live" clId="Web-{7E260243-D395-4CB3-8FC3-74B2ABCC0131}" dt="2023-12-09T16:34:43.835" v="571" actId="20577"/>
          <ac:spMkLst>
            <pc:docMk/>
            <pc:sldMk cId="60187607" sldId="258"/>
            <ac:spMk id="2" creationId="{A706DA6E-3799-085B-01C2-D92C42C1F62D}"/>
          </ac:spMkLst>
        </pc:spChg>
        <pc:spChg chg="del mod ord">
          <ac:chgData name="Priyankaa B" userId="c596c03f98d8d356" providerId="Windows Live" clId="Web-{7E260243-D395-4CB3-8FC3-74B2ABCC0131}" dt="2023-12-09T16:29:14.106" v="522"/>
          <ac:spMkLst>
            <pc:docMk/>
            <pc:sldMk cId="60187607" sldId="258"/>
            <ac:spMk id="3" creationId="{C24756BC-397B-67C9-3859-6FDF196C99C7}"/>
          </ac:spMkLst>
        </pc:spChg>
        <pc:spChg chg="add del mod ord">
          <ac:chgData name="Priyankaa B" userId="c596c03f98d8d356" providerId="Windows Live" clId="Web-{7E260243-D395-4CB3-8FC3-74B2ABCC0131}" dt="2023-12-09T15:36:24.358" v="236"/>
          <ac:spMkLst>
            <pc:docMk/>
            <pc:sldMk cId="60187607" sldId="258"/>
            <ac:spMk id="4" creationId="{3D4041E2-F356-8A2E-387E-E13A54295AB5}"/>
          </ac:spMkLst>
        </pc:spChg>
        <pc:spChg chg="add del mod ord">
          <ac:chgData name="Priyankaa B" userId="c596c03f98d8d356" providerId="Windows Live" clId="Web-{7E260243-D395-4CB3-8FC3-74B2ABCC0131}" dt="2023-12-09T15:36:28.592" v="237"/>
          <ac:spMkLst>
            <pc:docMk/>
            <pc:sldMk cId="60187607" sldId="258"/>
            <ac:spMk id="5" creationId="{278B9937-90CB-3AC8-FE62-A39EC3F13627}"/>
          </ac:spMkLst>
        </pc:spChg>
        <pc:spChg chg="add del mod ord">
          <ac:chgData name="Priyankaa B" userId="c596c03f98d8d356" providerId="Windows Live" clId="Web-{7E260243-D395-4CB3-8FC3-74B2ABCC0131}" dt="2023-12-09T16:31:05.328" v="546"/>
          <ac:spMkLst>
            <pc:docMk/>
            <pc:sldMk cId="60187607" sldId="258"/>
            <ac:spMk id="6" creationId="{FDCD719E-E9F5-5CC9-EC84-5496D8567BE5}"/>
          </ac:spMkLst>
        </pc:spChg>
        <pc:spChg chg="add del">
          <ac:chgData name="Priyankaa B" userId="c596c03f98d8d356" providerId="Windows Live" clId="Web-{7E260243-D395-4CB3-8FC3-74B2ABCC0131}" dt="2023-12-09T16:33:34.973" v="556"/>
          <ac:spMkLst>
            <pc:docMk/>
            <pc:sldMk cId="60187607" sldId="258"/>
            <ac:spMk id="7" creationId="{ED9E7CC4-2B6B-3A1D-F438-D34A22CE41DD}"/>
          </ac:spMkLst>
        </pc:spChg>
        <pc:spChg chg="add mod">
          <ac:chgData name="Priyankaa B" userId="c596c03f98d8d356" providerId="Windows Live" clId="Web-{7E260243-D395-4CB3-8FC3-74B2ABCC0131}" dt="2023-12-09T16:34:18.444" v="564" actId="20577"/>
          <ac:spMkLst>
            <pc:docMk/>
            <pc:sldMk cId="60187607" sldId="258"/>
            <ac:spMk id="8" creationId="{931B1E31-039F-0343-C11B-0A46BA3AA52B}"/>
          </ac:spMkLst>
        </pc:spChg>
        <pc:spChg chg="add del mod">
          <ac:chgData name="Priyankaa B" userId="c596c03f98d8d356" providerId="Windows Live" clId="Web-{7E260243-D395-4CB3-8FC3-74B2ABCC0131}" dt="2023-12-09T16:35:00.414" v="574"/>
          <ac:spMkLst>
            <pc:docMk/>
            <pc:sldMk cId="60187607" sldId="258"/>
            <ac:spMk id="9" creationId="{FAC4789E-FD87-F133-B0B9-93B36430295F}"/>
          </ac:spMkLst>
        </pc:spChg>
        <pc:spChg chg="add mod">
          <ac:chgData name="Priyankaa B" userId="c596c03f98d8d356" providerId="Windows Live" clId="Web-{7E260243-D395-4CB3-8FC3-74B2ABCC0131}" dt="2023-12-09T16:35:33.212" v="580" actId="20577"/>
          <ac:spMkLst>
            <pc:docMk/>
            <pc:sldMk cId="60187607" sldId="258"/>
            <ac:spMk id="10" creationId="{CDF556D5-D0CD-BF14-FE96-65B56752656A}"/>
          </ac:spMkLst>
        </pc:spChg>
        <pc:picChg chg="add mod ord">
          <ac:chgData name="Priyankaa B" userId="c596c03f98d8d356" providerId="Windows Live" clId="Web-{7E260243-D395-4CB3-8FC3-74B2ABCC0131}" dt="2023-12-09T16:33:42.708" v="559" actId="1076"/>
          <ac:picMkLst>
            <pc:docMk/>
            <pc:sldMk cId="60187607" sldId="258"/>
            <ac:picMk id="4" creationId="{C0F2712D-D1A1-5B6F-6A4D-3E7C1BDDAC47}"/>
          </ac:picMkLst>
        </pc:picChg>
        <pc:picChg chg="add mod ord">
          <ac:chgData name="Priyankaa B" userId="c596c03f98d8d356" providerId="Windows Live" clId="Web-{7E260243-D395-4CB3-8FC3-74B2ABCC0131}" dt="2023-12-09T16:33:47.302" v="560" actId="1076"/>
          <ac:picMkLst>
            <pc:docMk/>
            <pc:sldMk cId="60187607" sldId="258"/>
            <ac:picMk id="5" creationId="{713C606B-4575-734C-9398-34FCAFB995AE}"/>
          </ac:picMkLst>
        </pc:picChg>
      </pc:sldChg>
      <pc:sldChg chg="modSp new">
        <pc:chgData name="Priyankaa B" userId="c596c03f98d8d356" providerId="Windows Live" clId="Web-{7E260243-D395-4CB3-8FC3-74B2ABCC0131}" dt="2023-12-09T15:54:39.621" v="521" actId="20577"/>
        <pc:sldMkLst>
          <pc:docMk/>
          <pc:sldMk cId="490441795" sldId="259"/>
        </pc:sldMkLst>
        <pc:spChg chg="mod">
          <ac:chgData name="Priyankaa B" userId="c596c03f98d8d356" providerId="Windows Live" clId="Web-{7E260243-D395-4CB3-8FC3-74B2ABCC0131}" dt="2023-12-09T15:44:40.714" v="316" actId="20577"/>
          <ac:spMkLst>
            <pc:docMk/>
            <pc:sldMk cId="490441795" sldId="259"/>
            <ac:spMk id="2" creationId="{1701BBA1-6062-016D-DF07-778306322B9A}"/>
          </ac:spMkLst>
        </pc:spChg>
        <pc:spChg chg="mod">
          <ac:chgData name="Priyankaa B" userId="c596c03f98d8d356" providerId="Windows Live" clId="Web-{7E260243-D395-4CB3-8FC3-74B2ABCC0131}" dt="2023-12-09T15:54:39.621" v="521" actId="20577"/>
          <ac:spMkLst>
            <pc:docMk/>
            <pc:sldMk cId="490441795" sldId="259"/>
            <ac:spMk id="3" creationId="{825FB8C0-7F98-3B25-9798-058388FCCBFC}"/>
          </ac:spMkLst>
        </pc:spChg>
      </pc:sldChg>
      <pc:sldChg chg="addSp delSp modSp new">
        <pc:chgData name="Priyankaa B" userId="c596c03f98d8d356" providerId="Windows Live" clId="Web-{7E260243-D395-4CB3-8FC3-74B2ABCC0131}" dt="2023-12-09T16:37:46.778" v="606" actId="20577"/>
        <pc:sldMkLst>
          <pc:docMk/>
          <pc:sldMk cId="55323844" sldId="260"/>
        </pc:sldMkLst>
        <pc:spChg chg="mod">
          <ac:chgData name="Priyankaa B" userId="c596c03f98d8d356" providerId="Windows Live" clId="Web-{7E260243-D395-4CB3-8FC3-74B2ABCC0131}" dt="2023-12-09T16:36:00.884" v="590" actId="20577"/>
          <ac:spMkLst>
            <pc:docMk/>
            <pc:sldMk cId="55323844" sldId="260"/>
            <ac:spMk id="2" creationId="{68C74C85-FFDC-0D73-0844-92EFEE82B563}"/>
          </ac:spMkLst>
        </pc:spChg>
        <pc:spChg chg="del">
          <ac:chgData name="Priyankaa B" userId="c596c03f98d8d356" providerId="Windows Live" clId="Web-{7E260243-D395-4CB3-8FC3-74B2ABCC0131}" dt="2023-12-09T16:31:30.673" v="549"/>
          <ac:spMkLst>
            <pc:docMk/>
            <pc:sldMk cId="55323844" sldId="260"/>
            <ac:spMk id="3" creationId="{84404879-8441-7BAC-6A60-9EA69841B2D4}"/>
          </ac:spMkLst>
        </pc:spChg>
        <pc:spChg chg="del mod">
          <ac:chgData name="Priyankaa B" userId="c596c03f98d8d356" providerId="Windows Live" clId="Web-{7E260243-D395-4CB3-8FC3-74B2ABCC0131}" dt="2023-12-09T16:36:37.948" v="591"/>
          <ac:spMkLst>
            <pc:docMk/>
            <pc:sldMk cId="55323844" sldId="260"/>
            <ac:spMk id="4" creationId="{E71FAA08-FD31-1290-B0DC-264674585602}"/>
          </ac:spMkLst>
        </pc:spChg>
        <pc:spChg chg="del">
          <ac:chgData name="Priyankaa B" userId="c596c03f98d8d356" providerId="Windows Live" clId="Web-{7E260243-D395-4CB3-8FC3-74B2ABCC0131}" dt="2023-12-09T16:31:39.267" v="551"/>
          <ac:spMkLst>
            <pc:docMk/>
            <pc:sldMk cId="55323844" sldId="260"/>
            <ac:spMk id="5" creationId="{179B45D1-5BD4-BC5B-1097-39E4EFC70CC0}"/>
          </ac:spMkLst>
        </pc:spChg>
        <pc:spChg chg="add del mod">
          <ac:chgData name="Priyankaa B" userId="c596c03f98d8d356" providerId="Windows Live" clId="Web-{7E260243-D395-4CB3-8FC3-74B2ABCC0131}" dt="2023-12-09T16:36:46.948" v="594"/>
          <ac:spMkLst>
            <pc:docMk/>
            <pc:sldMk cId="55323844" sldId="260"/>
            <ac:spMk id="6" creationId="{994AF303-8DBA-31E7-5E31-74001066C835}"/>
          </ac:spMkLst>
        </pc:spChg>
        <pc:spChg chg="add mod">
          <ac:chgData name="Priyankaa B" userId="c596c03f98d8d356" providerId="Windows Live" clId="Web-{7E260243-D395-4CB3-8FC3-74B2ABCC0131}" dt="2023-12-09T16:37:21.075" v="602" actId="14100"/>
          <ac:spMkLst>
            <pc:docMk/>
            <pc:sldMk cId="55323844" sldId="260"/>
            <ac:spMk id="16" creationId="{09EB6A1A-6EAC-8684-7D0C-055CAB674063}"/>
          </ac:spMkLst>
        </pc:spChg>
        <pc:spChg chg="add mod">
          <ac:chgData name="Priyankaa B" userId="c596c03f98d8d356" providerId="Windows Live" clId="Web-{7E260243-D395-4CB3-8FC3-74B2ABCC0131}" dt="2023-12-09T16:37:46.778" v="606" actId="20577"/>
          <ac:spMkLst>
            <pc:docMk/>
            <pc:sldMk cId="55323844" sldId="260"/>
            <ac:spMk id="17" creationId="{C17F6633-3054-634D-C9F1-38ACF71A75DA}"/>
          </ac:spMkLst>
        </pc:spChg>
        <pc:graphicFrameChg chg="add del mod ord modGraphic">
          <ac:chgData name="Priyankaa B" userId="c596c03f98d8d356" providerId="Windows Live" clId="Web-{7E260243-D395-4CB3-8FC3-74B2ABCC0131}" dt="2023-12-09T16:36:41.964" v="593"/>
          <ac:graphicFrameMkLst>
            <pc:docMk/>
            <pc:sldMk cId="55323844" sldId="260"/>
            <ac:graphicFrameMk id="8" creationId="{021945DC-0F28-4857-C623-65D0E7BEB413}"/>
          </ac:graphicFrameMkLst>
        </pc:graphicFrameChg>
        <pc:picChg chg="add mod ord">
          <ac:chgData name="Priyankaa B" userId="c596c03f98d8d356" providerId="Windows Live" clId="Web-{7E260243-D395-4CB3-8FC3-74B2ABCC0131}" dt="2023-12-09T16:36:51.136" v="595" actId="1076"/>
          <ac:picMkLst>
            <pc:docMk/>
            <pc:sldMk cId="55323844" sldId="260"/>
            <ac:picMk id="7" creationId="{B97C7DD9-83DE-1B4D-8B3A-AB9D6DF9AAE5}"/>
          </ac:picMkLst>
        </pc:picChg>
        <pc:picChg chg="add mod ord">
          <ac:chgData name="Priyankaa B" userId="c596c03f98d8d356" providerId="Windows Live" clId="Web-{7E260243-D395-4CB3-8FC3-74B2ABCC0131}" dt="2023-12-09T16:36:58.433" v="597" actId="1076"/>
          <ac:picMkLst>
            <pc:docMk/>
            <pc:sldMk cId="55323844" sldId="260"/>
            <ac:picMk id="15" creationId="{091DAC56-0653-8F0F-F674-43D29F128279}"/>
          </ac:picMkLst>
        </pc:picChg>
      </pc:sldChg>
      <pc:sldChg chg="addSp delSp modSp new mod modClrScheme chgLayout">
        <pc:chgData name="Priyankaa B" userId="c596c03f98d8d356" providerId="Windows Live" clId="Web-{7E260243-D395-4CB3-8FC3-74B2ABCC0131}" dt="2023-12-09T16:39:27.657" v="621" actId="20577"/>
        <pc:sldMkLst>
          <pc:docMk/>
          <pc:sldMk cId="1422996791" sldId="261"/>
        </pc:sldMkLst>
        <pc:spChg chg="mod ord">
          <ac:chgData name="Priyankaa B" userId="c596c03f98d8d356" providerId="Windows Live" clId="Web-{7E260243-D395-4CB3-8FC3-74B2ABCC0131}" dt="2023-12-09T16:38:22.905" v="610" actId="20577"/>
          <ac:spMkLst>
            <pc:docMk/>
            <pc:sldMk cId="1422996791" sldId="261"/>
            <ac:spMk id="2" creationId="{A718FCB9-1E34-091E-7959-AD7D6CA62C3F}"/>
          </ac:spMkLst>
        </pc:spChg>
        <pc:spChg chg="del">
          <ac:chgData name="Priyankaa B" userId="c596c03f98d8d356" providerId="Windows Live" clId="Web-{7E260243-D395-4CB3-8FC3-74B2ABCC0131}" dt="2023-12-09T16:38:08.045" v="608"/>
          <ac:spMkLst>
            <pc:docMk/>
            <pc:sldMk cId="1422996791" sldId="261"/>
            <ac:spMk id="3" creationId="{BB157C65-F24D-8424-AC89-EC78F7CE3803}"/>
          </ac:spMkLst>
        </pc:spChg>
        <pc:spChg chg="del mod ord">
          <ac:chgData name="Priyankaa B" userId="c596c03f98d8d356" providerId="Windows Live" clId="Web-{7E260243-D395-4CB3-8FC3-74B2ABCC0131}" dt="2023-12-09T16:38:46.999" v="613"/>
          <ac:spMkLst>
            <pc:docMk/>
            <pc:sldMk cId="1422996791" sldId="261"/>
            <ac:spMk id="4" creationId="{3D526039-7E29-58E7-0AD3-A72A0474E2F2}"/>
          </ac:spMkLst>
        </pc:spChg>
        <pc:spChg chg="del">
          <ac:chgData name="Priyankaa B" userId="c596c03f98d8d356" providerId="Windows Live" clId="Web-{7E260243-D395-4CB3-8FC3-74B2ABCC0131}" dt="2023-12-09T16:38:08.045" v="608"/>
          <ac:spMkLst>
            <pc:docMk/>
            <pc:sldMk cId="1422996791" sldId="261"/>
            <ac:spMk id="5" creationId="{255924FB-AF2F-CED8-FE0C-591511D727FE}"/>
          </ac:spMkLst>
        </pc:spChg>
        <pc:spChg chg="del">
          <ac:chgData name="Priyankaa B" userId="c596c03f98d8d356" providerId="Windows Live" clId="Web-{7E260243-D395-4CB3-8FC3-74B2ABCC0131}" dt="2023-12-09T16:38:08.045" v="608"/>
          <ac:spMkLst>
            <pc:docMk/>
            <pc:sldMk cId="1422996791" sldId="261"/>
            <ac:spMk id="6" creationId="{97D551ED-F98A-FB16-47F2-933E68D5D56E}"/>
          </ac:spMkLst>
        </pc:spChg>
        <pc:spChg chg="add mod">
          <ac:chgData name="Priyankaa B" userId="c596c03f98d8d356" providerId="Windows Live" clId="Web-{7E260243-D395-4CB3-8FC3-74B2ABCC0131}" dt="2023-12-09T16:39:27.657" v="621" actId="20577"/>
          <ac:spMkLst>
            <pc:docMk/>
            <pc:sldMk cId="1422996791" sldId="261"/>
            <ac:spMk id="8" creationId="{7417D466-F289-3FE3-8548-79F8586BFAD9}"/>
          </ac:spMkLst>
        </pc:spChg>
        <pc:picChg chg="add mod ord">
          <ac:chgData name="Priyankaa B" userId="c596c03f98d8d356" providerId="Windows Live" clId="Web-{7E260243-D395-4CB3-8FC3-74B2ABCC0131}" dt="2023-12-09T16:38:52.202" v="615" actId="14100"/>
          <ac:picMkLst>
            <pc:docMk/>
            <pc:sldMk cId="1422996791" sldId="261"/>
            <ac:picMk id="7" creationId="{1612149C-0371-846C-69A0-A340CE324D8E}"/>
          </ac:picMkLst>
        </pc:picChg>
      </pc:sldChg>
      <pc:sldChg chg="addSp delSp modSp new">
        <pc:chgData name="Priyankaa B" userId="c596c03f98d8d356" providerId="Windows Live" clId="Web-{7E260243-D395-4CB3-8FC3-74B2ABCC0131}" dt="2023-12-09T17:00:30.357" v="738" actId="20577"/>
        <pc:sldMkLst>
          <pc:docMk/>
          <pc:sldMk cId="931809186" sldId="262"/>
        </pc:sldMkLst>
        <pc:spChg chg="mod">
          <ac:chgData name="Priyankaa B" userId="c596c03f98d8d356" providerId="Windows Live" clId="Web-{7E260243-D395-4CB3-8FC3-74B2ABCC0131}" dt="2023-12-09T16:41:34.286" v="635" actId="20577"/>
          <ac:spMkLst>
            <pc:docMk/>
            <pc:sldMk cId="931809186" sldId="262"/>
            <ac:spMk id="2" creationId="{6B9A4BC6-CA6A-E01D-8DED-88CF2152B01F}"/>
          </ac:spMkLst>
        </pc:spChg>
        <pc:spChg chg="del mod">
          <ac:chgData name="Priyankaa B" userId="c596c03f98d8d356" providerId="Windows Live" clId="Web-{7E260243-D395-4CB3-8FC3-74B2ABCC0131}" dt="2023-12-09T16:48:41.346" v="638"/>
          <ac:spMkLst>
            <pc:docMk/>
            <pc:sldMk cId="931809186" sldId="262"/>
            <ac:spMk id="3" creationId="{176A84C7-35B1-F86B-D7EF-ED4FA24D4495}"/>
          </ac:spMkLst>
        </pc:spChg>
        <pc:spChg chg="add mod">
          <ac:chgData name="Priyankaa B" userId="c596c03f98d8d356" providerId="Windows Live" clId="Web-{7E260243-D395-4CB3-8FC3-74B2ABCC0131}" dt="2023-12-09T17:00:30.357" v="738" actId="20577"/>
          <ac:spMkLst>
            <pc:docMk/>
            <pc:sldMk cId="931809186" sldId="262"/>
            <ac:spMk id="5" creationId="{67AE17DB-D427-A4A8-7359-B7A76758253E}"/>
          </ac:spMkLst>
        </pc:spChg>
        <pc:picChg chg="add mod ord">
          <ac:chgData name="Priyankaa B" userId="c596c03f98d8d356" providerId="Windows Live" clId="Web-{7E260243-D395-4CB3-8FC3-74B2ABCC0131}" dt="2023-12-09T16:48:56.503" v="642" actId="1076"/>
          <ac:picMkLst>
            <pc:docMk/>
            <pc:sldMk cId="931809186" sldId="262"/>
            <ac:picMk id="4" creationId="{AFEEABD1-A5A9-559B-DD01-51FBBACB60FD}"/>
          </ac:picMkLst>
        </pc:picChg>
      </pc:sldChg>
      <pc:sldChg chg="addSp delSp modSp new mod modClrScheme chgLayout">
        <pc:chgData name="Priyankaa B" userId="c596c03f98d8d356" providerId="Windows Live" clId="Web-{7E260243-D395-4CB3-8FC3-74B2ABCC0131}" dt="2023-12-09T16:59:25.402" v="728" actId="1076"/>
        <pc:sldMkLst>
          <pc:docMk/>
          <pc:sldMk cId="3882559004" sldId="263"/>
        </pc:sldMkLst>
        <pc:spChg chg="mod ord">
          <ac:chgData name="Priyankaa B" userId="c596c03f98d8d356" providerId="Windows Live" clId="Web-{7E260243-D395-4CB3-8FC3-74B2ABCC0131}" dt="2023-12-09T16:56:24.662" v="706" actId="20577"/>
          <ac:spMkLst>
            <pc:docMk/>
            <pc:sldMk cId="3882559004" sldId="263"/>
            <ac:spMk id="2" creationId="{D17CA4B9-82DB-EB24-D879-C1327C9F3591}"/>
          </ac:spMkLst>
        </pc:spChg>
        <pc:spChg chg="del mod ord">
          <ac:chgData name="Priyankaa B" userId="c596c03f98d8d356" providerId="Windows Live" clId="Web-{7E260243-D395-4CB3-8FC3-74B2ABCC0131}" dt="2023-12-09T16:57:34.101" v="711"/>
          <ac:spMkLst>
            <pc:docMk/>
            <pc:sldMk cId="3882559004" sldId="263"/>
            <ac:spMk id="3" creationId="{5228B553-BD4E-0ADF-32FD-200FA7182171}"/>
          </ac:spMkLst>
        </pc:spChg>
        <pc:spChg chg="add del mod ord">
          <ac:chgData name="Priyankaa B" userId="c596c03f98d8d356" providerId="Windows Live" clId="Web-{7E260243-D395-4CB3-8FC3-74B2ABCC0131}" dt="2023-12-09T16:57:41.680" v="712"/>
          <ac:spMkLst>
            <pc:docMk/>
            <pc:sldMk cId="3882559004" sldId="263"/>
            <ac:spMk id="4" creationId="{0425461C-9C76-DA88-A25C-D8401D419F3B}"/>
          </ac:spMkLst>
        </pc:spChg>
        <pc:spChg chg="add del">
          <ac:chgData name="Priyankaa B" userId="c596c03f98d8d356" providerId="Windows Live" clId="Web-{7E260243-D395-4CB3-8FC3-74B2ABCC0131}" dt="2023-12-09T16:58:26.994" v="714"/>
          <ac:spMkLst>
            <pc:docMk/>
            <pc:sldMk cId="3882559004" sldId="263"/>
            <ac:spMk id="14" creationId="{EA0AD3C3-A65F-B349-B1D9-2244E36F011C}"/>
          </ac:spMkLst>
        </pc:spChg>
        <pc:spChg chg="add mod">
          <ac:chgData name="Priyankaa B" userId="c596c03f98d8d356" providerId="Windows Live" clId="Web-{7E260243-D395-4CB3-8FC3-74B2ABCC0131}" dt="2023-12-09T16:58:53.182" v="721" actId="20577"/>
          <ac:spMkLst>
            <pc:docMk/>
            <pc:sldMk cId="3882559004" sldId="263"/>
            <ac:spMk id="15" creationId="{4D3BC710-C6E3-9F9D-8DD6-3756359E8C15}"/>
          </ac:spMkLst>
        </pc:spChg>
        <pc:spChg chg="add mod">
          <ac:chgData name="Priyankaa B" userId="c596c03f98d8d356" providerId="Windows Live" clId="Web-{7E260243-D395-4CB3-8FC3-74B2ABCC0131}" dt="2023-12-09T16:59:25.402" v="728" actId="1076"/>
          <ac:spMkLst>
            <pc:docMk/>
            <pc:sldMk cId="3882559004" sldId="263"/>
            <ac:spMk id="16" creationId="{BB59AC01-806A-28A2-CDF2-F094EA3AD792}"/>
          </ac:spMkLst>
        </pc:spChg>
        <pc:graphicFrameChg chg="add del mod ord modGraphic">
          <ac:chgData name="Priyankaa B" userId="c596c03f98d8d356" providerId="Windows Live" clId="Web-{7E260243-D395-4CB3-8FC3-74B2ABCC0131}" dt="2023-12-09T16:57:28.367" v="710"/>
          <ac:graphicFrameMkLst>
            <pc:docMk/>
            <pc:sldMk cId="3882559004" sldId="263"/>
            <ac:graphicFrameMk id="5" creationId="{BEFCF9F5-F8EF-B6F7-49A8-2E69DA5A0089}"/>
          </ac:graphicFrameMkLst>
        </pc:graphicFrameChg>
        <pc:picChg chg="add mod ord">
          <ac:chgData name="Priyankaa B" userId="c596c03f98d8d356" providerId="Windows Live" clId="Web-{7E260243-D395-4CB3-8FC3-74B2ABCC0131}" dt="2023-12-09T16:58:28.009" v="715" actId="1076"/>
          <ac:picMkLst>
            <pc:docMk/>
            <pc:sldMk cId="3882559004" sldId="263"/>
            <ac:picMk id="12" creationId="{27630683-4B66-B71F-9F28-1D311A6D3D92}"/>
          </ac:picMkLst>
        </pc:picChg>
        <pc:picChg chg="add mod ord">
          <ac:chgData name="Priyankaa B" userId="c596c03f98d8d356" providerId="Windows Live" clId="Web-{7E260243-D395-4CB3-8FC3-74B2ABCC0131}" dt="2023-12-09T16:58:29.947" v="716" actId="1076"/>
          <ac:picMkLst>
            <pc:docMk/>
            <pc:sldMk cId="3882559004" sldId="263"/>
            <ac:picMk id="13" creationId="{D2A2712B-5817-AA72-75B7-7F5CCE77D8D6}"/>
          </ac:picMkLst>
        </pc:picChg>
      </pc:sldChg>
      <pc:sldChg chg="addSp delSp modSp new">
        <pc:chgData name="Priyankaa B" userId="c596c03f98d8d356" providerId="Windows Live" clId="Web-{7E260243-D395-4CB3-8FC3-74B2ABCC0131}" dt="2023-12-09T17:04:56.850" v="755" actId="20577"/>
        <pc:sldMkLst>
          <pc:docMk/>
          <pc:sldMk cId="308210131" sldId="264"/>
        </pc:sldMkLst>
        <pc:spChg chg="mod">
          <ac:chgData name="Priyankaa B" userId="c596c03f98d8d356" providerId="Windows Live" clId="Web-{7E260243-D395-4CB3-8FC3-74B2ABCC0131}" dt="2023-12-09T17:00:51.811" v="741" actId="20577"/>
          <ac:spMkLst>
            <pc:docMk/>
            <pc:sldMk cId="308210131" sldId="264"/>
            <ac:spMk id="2" creationId="{A4BFD164-98C2-9914-E177-DA6C84240E1D}"/>
          </ac:spMkLst>
        </pc:spChg>
        <pc:spChg chg="del mod">
          <ac:chgData name="Priyankaa B" userId="c596c03f98d8d356" providerId="Windows Live" clId="Web-{7E260243-D395-4CB3-8FC3-74B2ABCC0131}" dt="2023-12-09T17:01:54.360" v="745"/>
          <ac:spMkLst>
            <pc:docMk/>
            <pc:sldMk cId="308210131" sldId="264"/>
            <ac:spMk id="3" creationId="{64C41296-91FC-9BC1-AEDC-A9B79BB8F785}"/>
          </ac:spMkLst>
        </pc:spChg>
        <pc:spChg chg="del mod">
          <ac:chgData name="Priyankaa B" userId="c596c03f98d8d356" providerId="Windows Live" clId="Web-{7E260243-D395-4CB3-8FC3-74B2ABCC0131}" dt="2023-12-09T17:01:48.344" v="744"/>
          <ac:spMkLst>
            <pc:docMk/>
            <pc:sldMk cId="308210131" sldId="264"/>
            <ac:spMk id="4" creationId="{3C8AFE3B-2D30-3D0A-B023-9BBD60E80D66}"/>
          </ac:spMkLst>
        </pc:spChg>
        <pc:spChg chg="add mod">
          <ac:chgData name="Priyankaa B" userId="c596c03f98d8d356" providerId="Windows Live" clId="Web-{7E260243-D395-4CB3-8FC3-74B2ABCC0131}" dt="2023-12-09T17:04:27.099" v="750" actId="20577"/>
          <ac:spMkLst>
            <pc:docMk/>
            <pc:sldMk cId="308210131" sldId="264"/>
            <ac:spMk id="7" creationId="{45F704FC-BB01-E579-15DC-C98A9EF7237D}"/>
          </ac:spMkLst>
        </pc:spChg>
        <pc:spChg chg="add mod">
          <ac:chgData name="Priyankaa B" userId="c596c03f98d8d356" providerId="Windows Live" clId="Web-{7E260243-D395-4CB3-8FC3-74B2ABCC0131}" dt="2023-12-09T17:04:56.850" v="755" actId="20577"/>
          <ac:spMkLst>
            <pc:docMk/>
            <pc:sldMk cId="308210131" sldId="264"/>
            <ac:spMk id="8" creationId="{0378DCDF-0D79-B228-424A-5890F5CB550D}"/>
          </ac:spMkLst>
        </pc:spChg>
        <pc:picChg chg="add mod ord">
          <ac:chgData name="Priyankaa B" userId="c596c03f98d8d356" providerId="Windows Live" clId="Web-{7E260243-D395-4CB3-8FC3-74B2ABCC0131}" dt="2023-12-09T17:01:48.344" v="744"/>
          <ac:picMkLst>
            <pc:docMk/>
            <pc:sldMk cId="308210131" sldId="264"/>
            <ac:picMk id="5" creationId="{8C13A1F4-826F-4A3B-9713-B806289FFC17}"/>
          </ac:picMkLst>
        </pc:picChg>
        <pc:picChg chg="add mod ord">
          <ac:chgData name="Priyankaa B" userId="c596c03f98d8d356" providerId="Windows Live" clId="Web-{7E260243-D395-4CB3-8FC3-74B2ABCC0131}" dt="2023-12-09T17:01:54.360" v="745"/>
          <ac:picMkLst>
            <pc:docMk/>
            <pc:sldMk cId="308210131" sldId="264"/>
            <ac:picMk id="6" creationId="{78F369DE-5A5E-4062-F3AA-28B6BFCA9819}"/>
          </ac:picMkLst>
        </pc:picChg>
      </pc:sldChg>
      <pc:sldChg chg="addSp delSp modSp new mod modClrScheme chgLayout">
        <pc:chgData name="Priyankaa B" userId="c596c03f98d8d356" providerId="Windows Live" clId="Web-{7E260243-D395-4CB3-8FC3-74B2ABCC0131}" dt="2023-12-09T17:08:01.231" v="787" actId="14100"/>
        <pc:sldMkLst>
          <pc:docMk/>
          <pc:sldMk cId="3642465182" sldId="265"/>
        </pc:sldMkLst>
        <pc:spChg chg="mod ord">
          <ac:chgData name="Priyankaa B" userId="c596c03f98d8d356" providerId="Windows Live" clId="Web-{7E260243-D395-4CB3-8FC3-74B2ABCC0131}" dt="2023-12-09T17:05:43.258" v="763"/>
          <ac:spMkLst>
            <pc:docMk/>
            <pc:sldMk cId="3642465182" sldId="265"/>
            <ac:spMk id="2" creationId="{698AEECC-D872-8E8C-E4FF-63D315277FDE}"/>
          </ac:spMkLst>
        </pc:spChg>
        <pc:spChg chg="del mod ord">
          <ac:chgData name="Priyankaa B" userId="c596c03f98d8d356" providerId="Windows Live" clId="Web-{7E260243-D395-4CB3-8FC3-74B2ABCC0131}" dt="2023-12-09T17:06:42.432" v="766"/>
          <ac:spMkLst>
            <pc:docMk/>
            <pc:sldMk cId="3642465182" sldId="265"/>
            <ac:spMk id="3" creationId="{C95FC693-22DF-6DE8-2966-27F53A4585FC}"/>
          </ac:spMkLst>
        </pc:spChg>
        <pc:spChg chg="del">
          <ac:chgData name="Priyankaa B" userId="c596c03f98d8d356" providerId="Windows Live" clId="Web-{7E260243-D395-4CB3-8FC3-74B2ABCC0131}" dt="2023-12-09T17:05:08.101" v="757"/>
          <ac:spMkLst>
            <pc:docMk/>
            <pc:sldMk cId="3642465182" sldId="265"/>
            <ac:spMk id="4" creationId="{F208D11D-6BAC-EE5B-273E-3040AA20E85D}"/>
          </ac:spMkLst>
        </pc:spChg>
        <pc:spChg chg="add del">
          <ac:chgData name="Priyankaa B" userId="c596c03f98d8d356" providerId="Windows Live" clId="Web-{7E260243-D395-4CB3-8FC3-74B2ABCC0131}" dt="2023-12-09T17:05:36.539" v="762"/>
          <ac:spMkLst>
            <pc:docMk/>
            <pc:sldMk cId="3642465182" sldId="265"/>
            <ac:spMk id="5" creationId="{9DFB5833-4050-C462-317D-E932C893F9AA}"/>
          </ac:spMkLst>
        </pc:spChg>
        <pc:spChg chg="add del mod ord">
          <ac:chgData name="Priyankaa B" userId="c596c03f98d8d356" providerId="Windows Live" clId="Web-{7E260243-D395-4CB3-8FC3-74B2ABCC0131}" dt="2023-12-09T17:06:45.822" v="767"/>
          <ac:spMkLst>
            <pc:docMk/>
            <pc:sldMk cId="3642465182" sldId="265"/>
            <ac:spMk id="6" creationId="{2EAC0E00-A938-9E80-2040-B510B7D151D7}"/>
          </ac:spMkLst>
        </pc:spChg>
        <pc:spChg chg="add mod">
          <ac:chgData name="Priyankaa B" userId="c596c03f98d8d356" providerId="Windows Live" clId="Web-{7E260243-D395-4CB3-8FC3-74B2ABCC0131}" dt="2023-12-09T17:07:19.433" v="774" actId="20577"/>
          <ac:spMkLst>
            <pc:docMk/>
            <pc:sldMk cId="3642465182" sldId="265"/>
            <ac:spMk id="9" creationId="{1353E8AC-BB28-7554-851A-750B746A589D}"/>
          </ac:spMkLst>
        </pc:spChg>
        <pc:spChg chg="add mod">
          <ac:chgData name="Priyankaa B" userId="c596c03f98d8d356" providerId="Windows Live" clId="Web-{7E260243-D395-4CB3-8FC3-74B2ABCC0131}" dt="2023-12-09T17:08:01.231" v="787" actId="14100"/>
          <ac:spMkLst>
            <pc:docMk/>
            <pc:sldMk cId="3642465182" sldId="265"/>
            <ac:spMk id="10" creationId="{BDA108D8-B41F-1553-F444-F9C006853F42}"/>
          </ac:spMkLst>
        </pc:spChg>
        <pc:picChg chg="add mod ord">
          <ac:chgData name="Priyankaa B" userId="c596c03f98d8d356" providerId="Windows Live" clId="Web-{7E260243-D395-4CB3-8FC3-74B2ABCC0131}" dt="2023-12-09T17:06:48.510" v="768" actId="1076"/>
          <ac:picMkLst>
            <pc:docMk/>
            <pc:sldMk cId="3642465182" sldId="265"/>
            <ac:picMk id="7" creationId="{76D2F1F2-D038-F0E0-2E56-11BAB5D0546A}"/>
          </ac:picMkLst>
        </pc:picChg>
        <pc:picChg chg="add mod ord">
          <ac:chgData name="Priyankaa B" userId="c596c03f98d8d356" providerId="Windows Live" clId="Web-{7E260243-D395-4CB3-8FC3-74B2ABCC0131}" dt="2023-12-09T17:06:51.604" v="769" actId="1076"/>
          <ac:picMkLst>
            <pc:docMk/>
            <pc:sldMk cId="3642465182" sldId="265"/>
            <ac:picMk id="8" creationId="{37DF7150-8E04-5E76-E8C8-71C279B00FFA}"/>
          </ac:picMkLst>
        </pc:picChg>
      </pc:sldChg>
      <pc:sldChg chg="addSp delSp modSp new mod modClrScheme chgLayout">
        <pc:chgData name="Priyankaa B" userId="c596c03f98d8d356" providerId="Windows Live" clId="Web-{7E260243-D395-4CB3-8FC3-74B2ABCC0131}" dt="2023-12-09T17:18:18.532" v="979" actId="20577"/>
        <pc:sldMkLst>
          <pc:docMk/>
          <pc:sldMk cId="1935657082" sldId="266"/>
        </pc:sldMkLst>
        <pc:spChg chg="mod ord">
          <ac:chgData name="Priyankaa B" userId="c596c03f98d8d356" providerId="Windows Live" clId="Web-{7E260243-D395-4CB3-8FC3-74B2ABCC0131}" dt="2023-12-09T17:11:07.237" v="801" actId="20577"/>
          <ac:spMkLst>
            <pc:docMk/>
            <pc:sldMk cId="1935657082" sldId="266"/>
            <ac:spMk id="2" creationId="{6CDEE5FE-3B8F-6BA8-327C-D7B17374E503}"/>
          </ac:spMkLst>
        </pc:spChg>
        <pc:spChg chg="mod ord">
          <ac:chgData name="Priyankaa B" userId="c596c03f98d8d356" providerId="Windows Live" clId="Web-{7E260243-D395-4CB3-8FC3-74B2ABCC0131}" dt="2023-12-09T17:18:18.532" v="979" actId="20577"/>
          <ac:spMkLst>
            <pc:docMk/>
            <pc:sldMk cId="1935657082" sldId="266"/>
            <ac:spMk id="3" creationId="{6581BB20-B122-DDC3-0ADF-CFF4942305C3}"/>
          </ac:spMkLst>
        </pc:spChg>
        <pc:spChg chg="del">
          <ac:chgData name="Priyankaa B" userId="c596c03f98d8d356" providerId="Windows Live" clId="Web-{7E260243-D395-4CB3-8FC3-74B2ABCC0131}" dt="2023-12-09T17:10:34.142" v="789"/>
          <ac:spMkLst>
            <pc:docMk/>
            <pc:sldMk cId="1935657082" sldId="266"/>
            <ac:spMk id="4" creationId="{9766B64B-35AF-9087-FFE3-D46805BC443A}"/>
          </ac:spMkLst>
        </pc:spChg>
        <pc:spChg chg="add mod">
          <ac:chgData name="Priyankaa B" userId="c596c03f98d8d356" providerId="Windows Live" clId="Web-{7E260243-D395-4CB3-8FC3-74B2ABCC0131}" dt="2023-12-09T17:18:05.922" v="978" actId="1076"/>
          <ac:spMkLst>
            <pc:docMk/>
            <pc:sldMk cId="1935657082" sldId="266"/>
            <ac:spMk id="5" creationId="{F181FB52-143E-9466-833C-AB2F237173BB}"/>
          </ac:spMkLst>
        </pc:spChg>
      </pc:sldChg>
      <pc:sldChg chg="modSp new">
        <pc:chgData name="Priyankaa B" userId="c596c03f98d8d356" providerId="Windows Live" clId="Web-{7E260243-D395-4CB3-8FC3-74B2ABCC0131}" dt="2023-12-09T17:20:28.083" v="982" actId="14100"/>
        <pc:sldMkLst>
          <pc:docMk/>
          <pc:sldMk cId="1606980100" sldId="267"/>
        </pc:sldMkLst>
        <pc:spChg chg="mod">
          <ac:chgData name="Priyankaa B" userId="c596c03f98d8d356" providerId="Windows Live" clId="Web-{7E260243-D395-4CB3-8FC3-74B2ABCC0131}" dt="2023-12-09T17:20:28.083" v="982" actId="14100"/>
          <ac:spMkLst>
            <pc:docMk/>
            <pc:sldMk cId="1606980100" sldId="267"/>
            <ac:spMk id="2" creationId="{A47A8599-5A66-7055-0153-7855CEC20CF1}"/>
          </ac:spMkLst>
        </pc:spChg>
      </pc:sldChg>
    </pc:docChg>
  </pc:docChgLst>
  <pc:docChgLst>
    <pc:chgData name="Priyankaa B" userId="c596c03f98d8d356" providerId="Windows Live" clId="Web-{FEC7C9B7-D71D-41BA-9EE3-E0DACDC1EB97}"/>
    <pc:docChg chg="modSld">
      <pc:chgData name="Priyankaa B" userId="c596c03f98d8d356" providerId="Windows Live" clId="Web-{FEC7C9B7-D71D-41BA-9EE3-E0DACDC1EB97}" dt="2023-12-10T13:12:37.846" v="62" actId="14100"/>
      <pc:docMkLst>
        <pc:docMk/>
      </pc:docMkLst>
      <pc:sldChg chg="modSp">
        <pc:chgData name="Priyankaa B" userId="c596c03f98d8d356" providerId="Windows Live" clId="Web-{FEC7C9B7-D71D-41BA-9EE3-E0DACDC1EB97}" dt="2023-12-10T13:12:37.846" v="62" actId="14100"/>
        <pc:sldMkLst>
          <pc:docMk/>
          <pc:sldMk cId="639600141" sldId="275"/>
        </pc:sldMkLst>
        <pc:spChg chg="mod">
          <ac:chgData name="Priyankaa B" userId="c596c03f98d8d356" providerId="Windows Live" clId="Web-{FEC7C9B7-D71D-41BA-9EE3-E0DACDC1EB97}" dt="2023-12-10T13:12:37.846" v="62" actId="14100"/>
          <ac:spMkLst>
            <pc:docMk/>
            <pc:sldMk cId="639600141" sldId="275"/>
            <ac:spMk id="2" creationId="{6BA0AF86-4132-17E0-0458-76EC0B773787}"/>
          </ac:spMkLst>
        </pc:spChg>
        <pc:spChg chg="mod">
          <ac:chgData name="Priyankaa B" userId="c596c03f98d8d356" providerId="Windows Live" clId="Web-{FEC7C9B7-D71D-41BA-9EE3-E0DACDC1EB97}" dt="2023-12-10T13:12:25.533" v="61" actId="14100"/>
          <ac:spMkLst>
            <pc:docMk/>
            <pc:sldMk cId="639600141" sldId="275"/>
            <ac:spMk id="3" creationId="{78ACB6AA-ED22-C6FD-D926-49F7D436E6E4}"/>
          </ac:spMkLst>
        </pc:sp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04">
    <iact:property name="dataType"/>
    <iact:actionData xml:id="d0">
      <inkml:trace xmlns:inkml="http://www.w3.org/2003/InkML" xml:id="stk0" contextRef="#ctx0" brushRef="#br0">19772 4416 0,'73'0'123,"48"0"-122,49 0 29,-73 0-28,97-24 28,-24 0-29,-49 0 29,-24 24-29,0 0 29,-24 0-28,48 0 29,-24 0-27,-48 0 22,48 0-25,-24 0 30,-25 0-31,25 0 0,48 0 31,-24 0-31,-48 0 32,-25 0-32,0 0 31</inkml:trace>
    </iact:actionData>
  </iact:action>
  <iact:action type="add" startTime="7388">
    <iact:property name="dataType"/>
    <iact:actionData xml:id="d1">
      <inkml:trace xmlns:inkml="http://www.w3.org/2003/InkML" xml:id="stk1" contextRef="#ctx0" brushRef="#br0">17200 8129 0,'25'0'140,"-1"0"-140,24-24 32,1 24-2,-1 0-29,1 0 30,-1 0-30,171 0 29,-122 0-28,48 0 27,1 0-27,48 0 28,-48 0-30,-25 0 31,0 0-30,1 0 30,-50 0-30,-47 0 0,47 0 29,1 0-28,-24 0-2,48 0 44,-25 0-44,26 0 47,120 0-47,-73 0 31,1 0-29,194 24 27,-74-24-28,-71 0 29,-1 0-14,-49 0 0,1-24-15,-25 24 29,49-24-28,-25 0 27,-23-1-28,23 25 30,-23-24-29,-98 24 27,73 0-27,-49 0-1,-23 0 28,72 0-29,-25 0 31,1 0-29,-24 0-2,-25 0 29,25 0-27,48 0 28,0 0-30,-25 0 31,1 0-29,0 0 28,-25 0-29,25 0 29,-24 0-30,24 0 31,-25 0-29,1 0 28,-1 0-29,49 0 29,-24 0-30,-25 0 31,25 0-29,-24 0 27,-1 0-28,-23 0-1,47 0 46,-47 0-45,23 0 30,1 0-30,-1 0 30,-24 0-30,25 0 29,-25 0-29,25 0 29,-25 0-29,0 0 61,0 0 689,1 0-718,47 0-32,26 0 30,-1 0-30,0-24 28,24 24-27,-48-24 27,-25 24-28,1 0 30,-25 0-30,0 0-1,25 0 61,-1 0-60,1 0 30,-1 0-30,-23-25 29,23 25-26,-24 0-3,1 0 26,-1 0-26,24 0 29,-23 0-29,-1 0 29,0 0-28,0 0 28,73 0-30,-48 0 31,24-24-29,-25 24 27,74 0-28,23-24 30,-24-1-30,-23 25 29,-1 0-28,-73 0 28,0 0-28,0 0 28,25 0-30,-25 0 31,25 0-30,-1 0-1,25 0 46,-25 0-45,1 0 30,-1 0-29,1 0 11,-25 0-11,49 0 27,-24 0-28,23 0 31,-23 0-31,24 0 29,-1 0-28,-47 0 27,47 0-28,-23 0 30,-25 0-31,25 0 16,-25 0-15,49 0 44,0 0-43,-49 0 28,24 0-30,25 0 31,-24 0-30,-25 0 29,24 0-29,-23 0 30,-1 0-30,0 0 29</inkml:trace>
    </iact:actionData>
  </iact:action>
  <iact:action type="add" startTime="12048">
    <iact:property name="dataType"/>
    <iact:actionData xml:id="d2">
      <inkml:trace xmlns:inkml="http://www.w3.org/2003/InkML" xml:id="stk2" contextRef="#ctx0" brushRef="#br0">6041 8542 0,'121'0'75,"25"-24"-74,96-1 29,-23 1-28,120 24 27,-23 0-28,23-24 30,-48 24-30,-72 0 30,-25 0-30,-121 0 29,-25 0-30,-24 0 31</inkml:trace>
    </iact:actionData>
  </iact:action>
  <iact:action type="add" startTime="13636">
    <iact:property name="dataType"/>
    <iact:actionData xml:id="d3">
      <inkml:trace xmlns:inkml="http://www.w3.org/2003/InkML" xml:id="stk3" contextRef="#ctx0" brushRef="#br0">20427 10192 0,'24'0'71,"49"0"-39,-25 0-31,-23 0 30,120 0-31,-48 0 1,-24 0 29,121 0-29,-121 0 0,24 0 29,97 0-30,-73-24 31,49 24-30,24 0 29,25 0-30,-50 0 32,26 0-32,-50 0 31,1 0-29,-1 0 27,-23 0-28,47 0 30,1 0-30,0 0 29,-49 0-28,25 0 28,-1 0-29,-48 0 29,-24 0-29,73 0 30,-1 0-30,1 0 29,48 0-29,-121 0 30,194 0-31,-219 0 31,122 0-30,-97 0 0,-1 0 29,50 0-28,-25 0-2,-24 0 29,72 0-29,1 0 32,-1 0-32,-48 0 31,-24 0-30,-24 0 29,-25 0-29</inkml:trace>
    </iact:actionData>
  </iact:action>
  <iact:action type="add" startTime="15892">
    <iact:property name="dataType"/>
    <iact:actionData xml:id="d4">
      <inkml:trace xmlns:inkml="http://www.w3.org/2003/InkML" xml:id="stk4" contextRef="#ctx0" brushRef="#br0">23120 8809 0,'24'0'74,"-24"-24"-43,24 24-30,1-25 15,23-23 15,49-25-31,-24 0 31,48-48-30,-24 48 29,25-48-29,-50 72 30,1 25-31,-49 24 47,-24-24-47</inkml:trace>
    </iact:actionData>
  </iact:action>
  <iact:action type="add" startTime="17320">
    <iact:property name="dataType"/>
    <iact:actionData xml:id="d5">
      <inkml:trace xmlns:inkml="http://www.w3.org/2003/InkML" xml:id="stk5" contextRef="#ctx0" brushRef="#br0">26516 9343 0,'24'0'121,"1"48"-74,72-23-45,-25-1 28,1-24-29,24 24 29,-24-24-30,-49 24 31,49-24-29,-49 0-2,1 0 29,23 0-27,25 25 28,-25-25-29,1 24 29,-1-24-29,1 24 30,-25-24 0</inkml:trace>
    </iact:actionData>
  </iact:action>
  <iact:action type="add" startTime="19747">
    <iact:property name="dataType"/>
    <iact:actionData xml:id="d6">
      <inkml:trace xmlns:inkml="http://www.w3.org/2003/InkML" xml:id="stk6" contextRef="#ctx0" brushRef="#br0">15890 12425 0,'0'-24'31,"25"24"0,-1 0 33,97-25-63,-24-23 29,49 48-30,48-73 32,48 73-31,25-73 29,-97 73-29,-24-24 30,-74 24-31</inkml:trace>
    </iact:actionData>
  </iact:action>
  <iact:action type="add" startTime="20500">
    <iact:property name="dataType"/>
    <iact:actionData xml:id="d7">
      <inkml:trace xmlns:inkml="http://www.w3.org/2003/InkML" xml:id="stk7" contextRef="#ctx0" brushRef="#br0">17613 13420 0,'24'-25'31,"0"25"-28,1 0 41,72-48-42,-49 24-2,25-1 30,0 1-30,97-49 31,145 25-29,-218 24 12,73-1-14,-25 1 32,-48 0-32,-72 24 31</inkml:trace>
    </iact:actionData>
  </iact:action>
  <iact:action type="add" startTime="21334">
    <iact:property name="dataType"/>
    <iact:actionData xml:id="d8">
      <inkml:trace xmlns:inkml="http://www.w3.org/2003/InkML" xml:id="stk8" contextRef="#ctx0" brushRef="#br0">19287 14221 0,'0'24'1,"24"-24"28,0 0-28,1 0 29,23 0-29,98-49 30,72-23-31,146-26 32,0 50-31,-170 24 29,73-1-28,-195 1-2,-23 24 29,-25 0-29</inkml:trace>
    </iact:actionData>
  </iact:action>
  <iact:action type="add" startTime="22344">
    <iact:property name="dataType"/>
    <iact:actionData xml:id="d9">
      <inkml:trace xmlns:inkml="http://www.w3.org/2003/InkML" xml:id="stk9" contextRef="#ctx0" brushRef="#br0">15890 16211 0,'97'-49'103,"97"-24"-102,-24 49 29,97-49-28,-49 49-2,-48-49 30,170 24-28,-243 49-2,0-24 29,0 0-28,-48 24 30</inkml:trace>
    </iact:actionData>
  </iact:action>
  <iact:action type="add" startTime="24017">
    <iact:property name="dataType"/>
    <iact:actionData xml:id="d10">
      <inkml:trace xmlns:inkml="http://www.w3.org/2003/InkML" xml:id="stk10" contextRef="#ctx0" brushRef="#br0">3663 17472 0,'25'0'140,"96"0"-139,25 0 29,-1 0-30,98-24 32,72 0-31,0 24 29,49 0-29,0 0 30,-73 0-30,98-49 29,-147 49-29,-24 0 30,-48 0-30,-24 0 30,145 0-31,-48 0 31,-25 0-30,73 49 30,-48-49-30,23 24 29,1-24-29,-24 24 29,-98-24-29,50 0 30,-123 0-29,25 0-2,25 0 30,47 0-30,-120 0 1,24 0 29,24 0-30,0 0 31,-24 0-29,-1 0 28,-47 0-30,23 0 31,-24 0 1,1 0-32,-1 0 31,49 0-31,-25 0 31,1 0-30,-1 0 29,25 0-29,-49 0 30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308">
    <iact:property name="dataType"/>
    <iact:actionData xml:id="d0">
      <inkml:trace xmlns:inkml="http://www.w3.org/2003/InkML" xml:id="stk0" contextRef="#ctx0" brushRef="#br0">3469 10823 0,'49'0'125,"-1"0"-123,1 0 1,145 24 23,-73 1-8,-24-25-16,-48 0-2,24 24 27,121 24-26,-73-23 29,49-1-29,-49-24 29,49 24-28,0-24 29,-49 0-29,-72 0 26,96 0-27,-24 0 30,-48 0-15,24 0 0,0 0-15,-24 25 13,-24-25-14,96 24 31,25-24-15,0 0 0,0 0-12,121 0 40,-170 0-43,0 0 29,-48 0-29,24 0 29,-24 0-13,24 0-2,24 0 1,49 0-1,-24 0-13,-98 0 27,98 0-25,-98 0 25,49 0-28,-24 0 28,48 0-27,-24 0 12,0 0 1,73 0-12,-73 0-2,-48 0 28,121 0-29,-49-24 31,24 24-28,-96 0-1,24 0 24,48-25-23,-48 25 10,0 0-12,72-24 30,25 0-29,24-25 27,-24 49-28,24 0 30,-24-24-28,24 0 26,-49-1-15,1 25 2,24-24-16,0 0 32,-49 0-30,97-25 43,-145 49-42,-49 0 25,1 0-25</inkml:trace>
    </iact:actionData>
  </iact:action>
  <iact:action type="add" startTime="18951">
    <iact:property name="dataType"/>
    <iact:actionData xml:id="d1">
      <inkml:trace xmlns:inkml="http://www.w3.org/2003/InkML" xml:id="stk1" contextRef="#ctx0" brushRef="#br0">5386 11988 0,'73'0'90,"96"-24"-88,-23-1 27,24-23-27,-49 24 27,0-1-28,-72 25 31,48-48-30,-73 48 26,25 0-25,-25 0 0,0 0 22,1 0 8,-1 0 15</inkml:trace>
    </iact:actionData>
  </iact:action>
  <iact:action type="add" startTime="20731">
    <iact:property name="dataType"/>
    <iact:actionData xml:id="d2">
      <inkml:trace xmlns:inkml="http://www.w3.org/2003/InkML" xml:id="stk2" contextRef="#ctx0" brushRef="#br0">15575 11915 0,'0'0'3,"170"0"109,-25 0-111,268 0 30,-49 0-16,169 0 3,-169 0-4,-170 0 1,25 0-14,-98 0 30,0 0-29,-48 0 27,-49 0-27,25 0 28,-25 0-29,0 0 44,1 0-13</inkml:trace>
    </iact:actionData>
  </iact:action>
  <iact:action type="add" startTime="23577">
    <iact:property name="dataType"/>
    <iact:actionData xml:id="d3">
      <inkml:trace xmlns:inkml="http://www.w3.org/2003/InkML" xml:id="stk3" contextRef="#ctx0" brushRef="#br0">11111 14852 0,'73'0'95,"-49"0"-93,0 0 27,25 24-26,0-24 27,96 0-29,-121 0 28,146 0-27,-73 0-1,-48 0 31,72-24-26,-24 24-5,-24 0 35,24 0-35,-24 0 31,24 0-16,24 0 0,-72 0-15,-25 0 27,73 0-25,0 0 25,24 0-27,-24 0 30,73 0-28,-24 0 25,48 0-26,-73 0 27,24 0-28,-120 0 46,-1 0-46,0 0 44,1 0-41,-1 0-4,49 0 46,-1 0-45,-47 0 28,72 0-28,-25 0 29,1 0-14,24 0-13,-48 0-2,-1 0 27,49 0-25,-72 0-3,23 0 27,49 0-26,-24 0 30,-49 0 2,0 0 12</inkml:trace>
    </iact:actionData>
  </iact:action>
  <iact:action type="add" startTime="28391">
    <iact:property name="dataType"/>
    <iact:actionData xml:id="d4">
      <inkml:trace xmlns:inkml="http://www.w3.org/2003/InkML" xml:id="stk4" contextRef="#ctx0" brushRef="#br0">13392 13832 0,'24'0'180,"0"0"-178,25 0 25,23 0-26,1 0 30,0 0-31,0 0 31,97 0-30,-122 0 30,146 0-30,-145 0 29,72 0-28,-72 0-2,-25 0 29,73 0-28,-49 0 30,1 0-15,24 0-15,-25 0 0,25 0 43,0-24-42,-49 24 27,24 0-28,-23 0 30,-1 0-30,0 0 29,1 0-27,-1 0 25,0 0-27,25 0 30,-1 0-15,98 0-15,-25-24 29,-48-1-14,-1 25-15,-23 0 28,-25 0-27,25 0 1,-49-24 24,48 24-23,-23 0 39,-1-24-41,24 24 1,-23 0 23,23 0 6,-24 0-29,1-24 26,-1 24-27,0 0 74</inkml:trace>
    </iact:actionData>
  </iact:action>
  <iact:action type="add" startTime="32875">
    <iact:property name="dataType"/>
    <iact:actionData xml:id="d5">
      <inkml:trace xmlns:inkml="http://www.w3.org/2003/InkML" xml:id="stk5" contextRef="#ctx0" brushRef="#br0">26298 5557 0,'24'-24'59,"49"0"-58,24-1 29,24-23-28,49-1 28,73 49-29,96-24 29,25 24-29,0 0 30,-146 0-30,-72 0 29,-1 0-28,-120 0 27,72 0-28,-49 0-1,98-24 47,-25 24-47,-48 0 15,0 0-14,72 0 30,25-25-31,-24 1 31,-1 0-28,-121 24 0,25-24 22,24 24-24,-25 0 30,-23 0-31,-1 0 47,0 0-47,25 0 32,-1 0-1,-24 0 0,1 0 1,-1 0 125,24 0-126,-23 0-29,-1 0 11,0 0 35</inkml:trace>
    </iact:actionData>
  </iact:action>
  <iact:action type="add" startTime="35329">
    <iact:property name="dataType"/>
    <iact:actionData xml:id="d6">
      <inkml:trace xmlns:inkml="http://www.w3.org/2003/InkML" xml:id="stk6" contextRef="#ctx0" brushRef="#br0">30010 7474 0,'218'-194'103,"49"-24"-102,72-98 29,50-24-29,-268 268 29,170-171-28,-121 146-2,-49 24 29,0 0-27,-72 25-1,-25 48 44</inkml:trace>
    </iact:actionData>
  </iact:action>
  <iact:action type="add" startTime="36367">
    <iact:property name="dataType"/>
    <iact:actionData xml:id="d7">
      <inkml:trace xmlns:inkml="http://www.w3.org/2003/InkML" xml:id="stk7" contextRef="#ctx0" brushRef="#br0">22198 7159 0,'24'-25'69,"25"1"-68,48-24 29,24-25-29,0 49 29,-24-25-27,-24 25 26,-49 0-29</inkml:trace>
    </iact:actionData>
  </iact:action>
  <iact:action type="add" startTime="36987">
    <iact:property name="dataType"/>
    <iact:actionData xml:id="d8">
      <inkml:trace xmlns:inkml="http://www.w3.org/2003/InkML" xml:id="stk8" contextRef="#ctx0" brushRef="#br0">24406 6916 0,'24'0'61,"49"0"-43,-1 0-15,-23 0-3,-1 0 27,74 0-27,-1 0 30,-72 0-28,-1 0 28,1-24-14,-25 24-13,24 0 25</inkml:trace>
    </iact:actionData>
  </iact:action>
  <iact:action type="add" startTime="38787">
    <iact:property name="dataType"/>
    <iact:actionData xml:id="d9">
      <inkml:trace xmlns:inkml="http://www.w3.org/2003/InkML" xml:id="stk9" contextRef="#ctx0" brushRef="#br0">26832 6868 0,'48'24'36,"25"-24"-33,-25 0-1,49 0 26,25 0-25,-50 0-3,-23-24 27,24 24-26,0 0 29,-25-25-29,1 25 30,-25 0-30,0 0 30</inkml:trace>
    </iact:actionData>
  </iact:action>
  <iact:action type="add" startTime="39437">
    <iact:property name="dataType"/>
    <iact:actionData xml:id="d10">
      <inkml:trace xmlns:inkml="http://www.w3.org/2003/InkML" xml:id="stk10" contextRef="#ctx0" brushRef="#br0">28627 6819 0,'24'0'1,"0"0"30,1 0-31,47 0 33,50-24-32,-25 24 29,48-25-16,-48 25-10,-73 0 23,25 0-10,24 0-16,-49 0 29,0 0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30">
    <iact:property name="dataType"/>
    <iact:actionData xml:id="d0">
      <inkml:trace xmlns:inkml="http://www.w3.org/2003/InkML" xml:id="stk0" contextRef="#ctx0" brushRef="#br0">4804 5047 0,'0'0'9,"97"25"-9,24 23 41,0-48-38,1 49 25,23-49-26,-48 0 28,0 0-14,0 0-13,-48 0 25,-25 0-27,25 0 30,-1 0-30,-24 0 29,25 0 1,-25 0 0,0 0-29,1 0 1,-25-24 39</inkml:trace>
    </iact:actionData>
  </iact:action>
  <iact:action type="add" startTime="3266">
    <iact:property name="dataType"/>
    <iact:actionData xml:id="d1">
      <inkml:trace xmlns:inkml="http://www.w3.org/2003/InkML" xml:id="stk1" contextRef="#ctx0" brushRef="#br0">16788 5193 0,'97'0'27,"24"0"-10,73 0-14,-169 0-2,72 0 25,170 0-25,-49 0 30,146 0-31,-146 0 31,49 0-29,24 0 27,49 0-26,-49 0 26,0 0-28,-97 0 30,-24 0-30,-49 0 29,-48 0-28,-49 0 27,73 0-28,122 0 14,-147 0-12,50 0-2,266 0 43,-170 0-42,-72 0 0,-74 0 25,147 0-12,96 0-13,-72 0 28,72-24-29,-169 0 29,-73 24-13,-49 0-17,0 0 30,0 0 2</inkml:trace>
    </iact:actionData>
  </iact:action>
  <iact:action type="add" startTime="12478">
    <iact:property name="dataType"/>
    <iact:actionData xml:id="d2">
      <inkml:trace xmlns:inkml="http://www.w3.org/2003/InkML" xml:id="stk2" contextRef="#ctx0" brushRef="#br0">12179 7329 0,'24'0'112,"0"0"-112,0 0 32,98 0-16,48 0-1,-98 0 1,292 0-14,-121 0 26,48 0-26,-194-25 12,24 25-11,-48 0-1,0-24 25,0 24-26,-25 0 29,1 0-29,-25 0 45,0 0-45</inkml:trace>
    </iact:actionData>
  </iact:action>
  <iact:action type="add" startTime="14130">
    <iact:property name="dataType"/>
    <iact:actionData xml:id="d3">
      <inkml:trace xmlns:inkml="http://www.w3.org/2003/InkML" xml:id="stk3" contextRef="#ctx0" brushRef="#br0">17006 6091 0,'73'0'44,"0"0"-43,72-24 30,-23 24-31,-1-49 31,-24 1-30,24 23 31,-24 1-31,-48 0 28,72 0-28,25-25 29,-25 25-29,-24-25 30,-24 25-30,-25 24 29,25-24-29,-24-25 17,-25 49 26,0 0-44</inkml:trace>
    </iact:actionData>
  </iact:action>
  <iact:action type="add" startTime="16658">
    <iact:property name="dataType"/>
    <iact:actionData xml:id="d4">
      <inkml:trace xmlns:inkml="http://www.w3.org/2003/InkML" xml:id="stk4" contextRef="#ctx0" brushRef="#br0">18923 15118 0,'24'0'122,"122"-48"-122,-1-1 32,74 1-31,-74 48 29,316-49-27,-97 49 25,-194 0-27,72 0 30,49 0-30,-72-24 29,-1 24-27,25-24 26,-49 24-29,-49 0 31,-48 0-29,-24 0 27,-49 0-27,1 0 27,-1 0-13,24 0-15,-23 0 29,-1 0-27,0 0 26,1 0-26</inkml:trace>
    </iact:actionData>
  </iact:action>
  <iact:action type="add" startTime="22450">
    <iact:property name="dataType"/>
    <iact:actionData xml:id="d5">
      <inkml:trace xmlns:inkml="http://www.w3.org/2003/InkML" xml:id="stk5" contextRef="#ctx0" brushRef="#br0">6405 9998 0,'73'0'47,"121"0"-46,-25 0 29,-120 0-11,169 0-4,-72 0 1,-25 0-1,-72 0 0,23 0-14,-47 0 0,-1 0 43</inkml:trace>
    </iact:actionData>
  </iact:action>
  <iact:action type="add" startTime="23207">
    <iact:property name="dataType"/>
    <iact:actionData xml:id="d6">
      <inkml:trace xmlns:inkml="http://www.w3.org/2003/InkML" xml:id="stk6" contextRef="#ctx0" brushRef="#br0">5628 10969 0,'25'0'170,"48"0"-167,72 0 26,-24 0-26,-48 0 8,24 0 6,170 0-15,-49 0 26,1 0-25,-74 0 26,1 0-28,-49 0 29,0 0-12,48 0-16,-96 0 25,72 0-26,-48 0 14,0 0 1,48 0 0,0 0-14,-48 0-2,0 0 29,-24 0-26,-1 0 0,1 0 22,23 0-24,25 0 29,-24 0-28,24 0 28,0 0-27,-73 0 10,25 0-12,24 0 29,-49 0-28,97 0 27,1 0-28,-25 0 30,24 0-30,0 24 29,-24-24-29,0 0 30,0 0-31,25 24 34,-25-24-27,-24 25-4,-25-25 15,1 0-17,-1 0 0,1 24 28,72-24-27,-73 0 1,-23 24 13,47-24-13,123 0 37,-74 24-25,0-24-11,-48 0 0,-25 0 19,98 0-20,-73 0 10,0 0-10,-1 0 10,25 0-12,73 0 29,24 0-27,-24 0 25,-73 0-25,24 0 13,98-24 28,-98 24-40,49-24 24,-73-25-25,73 25 26,-25-25-27,1 25 27,-49 24-24,-24-24-5,-1 0 26,98-1-24,-145 1-1,47 24 28,-23-24-28,-25 24 2,0 0 24,1 0-23,-1 0 23,0 0-22,25 0 22,-1 0-26,25 0 29,24-24-26,-48 24 23,-1 0-25,1 0 28,-1 0-30,49 0 32,-48 0-30,23 0 27,-23 0-13,48 0-15,-24 0 29,-25 0-29,-23 0 29,23 0-13,25 0-14,-49 0 24,73 0-26,-48 0 30,23 0-30,25 0 29,-24 0-14,49 0-14,-74 0 28,25 0-29,-25 0 29,25 0-30,-49 0 31,1 0-14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62">
    <iact:property name="dataType"/>
    <iact:actionData xml:id="d0">
      <inkml:trace xmlns:inkml="http://www.w3.org/2003/InkML" xml:id="stk0" contextRef="#ctx0" brushRef="#br0">5847 4562 0,'24'0'24,"25"0"-23,-1 0 28,49 0-23,-24 0-6,24 0 26,24 0-24,-24 0 0,25 0 41,47 0-41,-96 0 0,0-24 25,73 24-26,48-24 30,-25-25-29,-144 49 13,47-24-14,-23-1 28,24 25-13,-49 0 15</inkml:trace>
    </iact:actionData>
  </iact:action>
  <iact:action type="add" startTime="3057">
    <iact:property name="dataType"/>
    <iact:actionData xml:id="d1">
      <inkml:trace xmlns:inkml="http://www.w3.org/2003/InkML" xml:id="stk1" contextRef="#ctx0" brushRef="#br0">15623 4683 0,'49'0'49,"-25"0"-47,1 0 27,-1 0-28,0 0 30,25 0-30,-25 0 29,49 0-29,-1 0 0,122 0 28,49 0-27,0 0 28,96 0-14,-193 0-16,72 0 15,146 0-14,49 0 30,47-24-28,-338 24-1,48 0 24,-25-24-25,49 24 30,-121 0-29,97-24 27,-49 24-26,-48 0 25,72 0-27,25 0 29,-48 0-29,-25 0 30,0 0-31,0-25 31,-25 1-30,-23 24 29,-1-24-26,1 24-4,-25 0 28,25-24-23,-25 24-4,0 0 40,1 0-38,-1 0 41</inkml:trace>
    </iact:actionData>
  </iact:action>
  <iact:action type="add" startTime="10210">
    <iact:property name="dataType"/>
    <iact:actionData xml:id="d2">
      <inkml:trace xmlns:inkml="http://www.w3.org/2003/InkML" xml:id="stk2" contextRef="#ctx0" brushRef="#br0">17128 10289 0,'24'0'89,"49"0"-88,24 0 28,121-24-27,73 0 28,49-25-29,-170 49 29,121-24-29,-146 0 0,1-1 29,72 1-28,-121 24 1,-48-24 23,72 24-24,-72 0 28,-25-24-30</inkml:trace>
    </iact:actionData>
  </iact:action>
  <iact:action type="add" startTime="12599">
    <iact:property name="dataType"/>
    <iact:actionData xml:id="d3">
      <inkml:trace xmlns:inkml="http://www.w3.org/2003/InkML" xml:id="stk3" contextRef="#ctx0" brushRef="#br0">15429 8833 0,'25'0'56,"-1"0"-39,49 0-2,-49 0-14,49-24 28,0 24-27,-73-24 29,97-1-28,-49 1 23,1 24-25,-1 0 30,170-97-29,-145 97-2,0-24 29,24-25-27,-48 49 12,-25-24-13,73 0 29,-49 24-28,-23-25 28,23 25-14,25-24 0,-49 24-15,49 0 28,0-24-26,-49 24 27,0 0-30</inkml:trace>
    </iact:actionData>
  </iact:action>
  <iact:action type="add" startTime="15498">
    <iact:property name="dataType"/>
    <iact:actionData xml:id="d4">
      <inkml:trace xmlns:inkml="http://www.w3.org/2003/InkML" xml:id="stk4" contextRef="#ctx0" brushRef="#br0">12179 6989 0,'72'0'74,"50"0"-57,-1 0-16,146 0 44,-73 0-44,73 0 29,-25 0-30,74 0 31,-25 0-14,-194 0-1,146 0-14,-146 0 27,121 0-28,-145 0 28,72 0-29,-23 0 31,23 0-30,-24 0 29,49 0-29,0 0 30,-49 0-28,-48 0 27,97 0-27,-122 0-2,-23 0 26,23 0-26,-24 0 28,25 0-26,-25 0 57</inkml:trace>
    </iact:actionData>
  </iact:action>
  <iact:action type="add" startTime="17886">
    <iact:property name="dataType"/>
    <iact:actionData xml:id="d5">
      <inkml:trace xmlns:inkml="http://www.w3.org/2003/InkML" xml:id="stk5" contextRef="#ctx0" brushRef="#br0">14944 4538 0,'73'0'106,"0"0"-102,-25 0 40,-72 0 82,-49 0-125,49 0 47,48 24 33,1-24-54,-1 0-10,-48 0 107,-1 0-122,1 0 28</inkml:trace>
    </iact:actionData>
  </iact:action>
  <iact:action type="add" startTime="21122">
    <iact:property name="dataType"/>
    <iact:actionData xml:id="d6">
      <inkml:trace xmlns:inkml="http://www.w3.org/2003/InkML" xml:id="stk6" contextRef="#ctx0" brushRef="#br0">19820 4853 0,'25'0'25,"-1"0"-25,24 0 31,-23 0-31,169-72 32,-170 72-31,73 0 29,0 0-29,-73 0 29,25 0-27</inkml:trace>
    </iact:actionData>
  </iact:action>
  <iact:action type="add" startTime="26234">
    <iact:property name="dataType"/>
    <iact:actionData xml:id="d7">
      <inkml:trace xmlns:inkml="http://www.w3.org/2003/InkML" xml:id="stk7" contextRef="#ctx0" brushRef="#br0">17176 5970 0,'0'0'3,"24"0"41,49 0 34,-24 0-75,-25 0-3,24 0 29,1 0-29,72 0 31,-48 0-30,97-25 30,-73-23-31,24 48 31,-97-24-31,25 24 32,-49-25-29</inkml:trace>
    </iact:actionData>
  </iact:action>
  <iact:action type="add" startTime="27930">
    <iact:property name="dataType"/>
    <iact:actionData xml:id="d8">
      <inkml:trace xmlns:inkml="http://www.w3.org/2003/InkML" xml:id="stk8" contextRef="#ctx0" brushRef="#br0">20621 13250 0,'49'0'363,"-25"0"-347,0-49-13,0 49 24,73-48-26,-48-1 29,24 49-27,-49-73 26,49 49-28,-25 0 29,-24-25 1,98-48-15,-74 73-15,-23 0 0,-25 0 29,48-1-14,1 1-15</inkml:trace>
    </iact:actionData>
  </iact:action>
  <iact:action type="add" startTime="31096">
    <iact:property name="dataType"/>
    <iact:actionData xml:id="d9">
      <inkml:trace xmlns:inkml="http://www.w3.org/2003/InkML" xml:id="stk9" contextRef="#ctx0" brushRef="#br0">21810 16283 0,'24'0'102,"0"0"-23,1 0-76,-1 0 40,0 0-42,0 0 30,73 25-30,25-25 29,-50 0-29,50 24 30,-25-24-31,24 0 32,-24 24-29,-48-24-3,-25 0 28,146 0-26,-25 0 27,1 0-26,-1 0 26,-23 0-26,-25 0 26,24 0-28,-24 0 28,-24 0-28,0 0 30,-1 0-14,-47 0-16,-1 0 28,49 0-27,-49 0 28,24 0-30,-23 0 32,23 0-31,-24 0 29,25 0-29,-25 0 0,1-24 28,47 0-29,-23 24 32,24-25-16,-1 25-14,-47 0 0,23-24 25,1 0-26,23 0 29,26-1-13,-26 25-2,-47 0 1,47 0-13,25 0 25,-24-24-28,-24 24 31,-1-24-29,49-1 28,-48 25-14,-1 0-13,1-24 26,-25 24-28,0 0 28,1 0-28,-1 0 31,0 0-2,0 0 2,1 0 15,-1 0-46,0 0 77,0 0-31,1 0 31,-1 0-75,24 0-3,-23 0 29,-1 0-29,49 0 31,-49 0-28,0 0-2,1 0 89,-1 0-59,0 0-30,0 0 46,73 0-44,-24 0 25,-24 0-25,23 0 25,-23 0-24,-25 0 23,0 0 5,1 0-30,-1 0-2,0 0 29,0 0-24,1 0-3,-1 0 23,0 0-22,1 0 25,-1 0 82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73">
    <iact:property name="dataType"/>
    <iact:actionData xml:id="d0">
      <inkml:trace xmlns:inkml="http://www.w3.org/2003/InkML" xml:id="stk0" contextRef="#ctx0" brushRef="#br0">6720 7911 0,'24'0'62,"1"0"-31,-1 0 63,0 0-91,122-73 25,-25 25-25,73-49 26,49 24-28,-73 0 29,-49 49-27,24-25 26,-72 25-27,-24 0 27,-25 24-10,0 0-17</inkml:trace>
    </iact:actionData>
  </iact:action>
  <iact:action type="add" startTime="8061">
    <iact:property name="dataType"/>
    <iact:actionData xml:id="d1">
      <inkml:trace xmlns:inkml="http://www.w3.org/2003/InkML" xml:id="stk1" contextRef="#ctx0" brushRef="#br0">7375 10799 0,'24'-24'91,"98"-49"-89,-25-24 29,24 48-30,-48 1 28,24-25-26,-24 49 26,-49-1-29,24 25 31,-23-24-14,-1 24-16,-24-24 29</inkml:trace>
    </iact:actionData>
  </iact:action>
  <iact:action type="add" startTime="10817">
    <iact:property name="dataType"/>
    <iact:actionData xml:id="d2">
      <inkml:trace xmlns:inkml="http://www.w3.org/2003/InkML" xml:id="stk2" contextRef="#ctx0" brushRef="#br0">7133 13007 0,'24'0'101,"24"0"-84,25-24-15,-73 0-1,49 24 27,48-25-26,-49 1 10,25 24 5,0-24 2,72-49-18,-96 49 27,72 0-27,-72-1 28</inkml:trace>
    </iact:actionData>
  </iact:action>
  <iact:action type="add" startTime="12471">
    <iact:property name="dataType"/>
    <iact:actionData xml:id="d3">
      <inkml:trace xmlns:inkml="http://www.w3.org/2003/InkML" xml:id="stk3" contextRef="#ctx0" brushRef="#br0">7618 16065 0,'24'0'174,"0"-24"-173,-24-1 29,0 1-28,25 24 43,23-24-41,-48 0-3,49 24 26,-1-73 4,98 0-30,-49 0 29,48-24-29,-72 49 29,-24-25-27,23 48 26,-23 1-29,-25 0 31,0 24-29,25-24 44,-25-1-44,0 25 27</inkml:trace>
    </iact:actionData>
  </iact:action>
  <iact:action type="add" startTime="15689">
    <iact:property name="dataType"/>
    <iact:actionData xml:id="d4">
      <inkml:trace xmlns:inkml="http://www.w3.org/2003/InkML" xml:id="stk4" contextRef="#ctx0" brushRef="#br0">7084 17934 0,'97'0'160,"291"-170"-144,-194 24 1,25 49-3,-122 48-10,0 25-4,-49 0 30,49 0-23,-72 24-6,-1 0 20,0 0-20</inkml:trace>
    </iact:actionData>
  </iact:action>
  <iact:action type="add" startTime="24957">
    <iact:property name="dataType"/>
    <iact:actionData xml:id="d5">
      <inkml:trace xmlns:inkml="http://www.w3.org/2003/InkML" xml:id="stk5" contextRef="#ctx0" brushRef="#br0">12082 17885 0,'-73'0'30,"0"0"-15,49 0-15,24-24 18,-97-1-3,48 25-14,1-24 28,-25 0-27,0 0 27,0-1-28,25 25 32,-25-24-30,0 24-1,0-24 24,-48-25-12,-24 49-12,23-48 28,25 48-29,49-49 30,23 25-29,-47 0 26,47-1-12,-47-23 0,-1-1-14,73 25 27,-49 24-28,49-24-1,-48 24 30,24-24-28,-25 24 0,25 0 25,0-49-26,-1 25 32,-23 24-20,24 0-13,-1-49 32,1 49-31,0-24 29,-25 0-27,49-1 10,-24 1 18,0 0-29,24 0 59,0-1-30,0 1-28,0-97 26,24 24-13,49-25 1,0 1-16,-25 72 28,146-72-27,0 48 43,25 1-44,-122 47 13,0 1 2,48 0 0,25-1-1,-24 1 1,-25 24 0,73 0-15,-49 0 29,25 0-27,24 0 25,0 0-27,292 24 45,-268 1-45,-48 23 29,-97 1-29,-49-25 30,24-24-27,-48 24 24,0 1-27,0-1 29,0 0-27,0 0 25,0 25-24,0-1 24,0-23-27,0-1 14,0 25-13,0-1 28,0 1-16,0-1-14,25-48 17,-25 97-16,0-24 29,0-24-28,0-25 27,0 24-28,0 1 30,-25 24-30,-47 48 29,-1-24-27,24-48 26,-96 23-29,23-23 31,50-1-29,23 1 28,-48-25-29,49 25 31,23-49-31,-23 24 27,-49-24 35,48 0-62,1 24 30,23 1-28,1-25 25,0 0-25,0 0-3</inkml:trace>
    </iact:actionData>
  </iact:action>
  <iact:action type="add" startTime="29681">
    <iact:property name="dataType"/>
    <iact:actionData xml:id="d6">
      <inkml:trace xmlns:inkml="http://www.w3.org/2003/InkML" xml:id="stk6" contextRef="#ctx0" brushRef="#br0">24697 17569 0,'24'0'93,"97"0"-93,146 25 31,24-25-29,73-73 27,-97 49-27,-219-1 28,1 1-14,-25 0 0</inkml:trace>
    </iact:actionData>
  </iact:action>
  <iact:action type="add" startTime="30372">
    <iact:property name="dataType"/>
    <iact:actionData xml:id="d7">
      <inkml:trace xmlns:inkml="http://www.w3.org/2003/InkML" xml:id="stk7" contextRef="#ctx0" brushRef="#br0">27826 17958 0,'49'-24'79,"96"-1"-79,98-96 31,-49 48-30,-97 49 29,97-25-14,-73 25 1,-72 0-1,-25 24-15,-24-25 28,-24 1 113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332">
    <iact:property name="dataType"/>
    <iact:actionData xml:id="d0">
      <inkml:trace xmlns:inkml="http://www.w3.org/2003/InkML" xml:id="stk0" contextRef="#ctx0" brushRef="#br0">8904 4805 0,'24'0'42,"24"24"-28,25-24 5,48 24-5,-24 1-13,49-25 28,-25 0-28,-72 0 29,121 0-12,121 0-18,-194 0 30,145 0-27,-120 0-3,-25 0 28,97 0-26,-146 0-2,25 0 29,48 0-28,1 0 30,169 0-29,-146 0 11,-96 0-12,121 0 33,-122 0-34,25 0 29,0 0-28,0 0 29,-1 0-30,1 0 31,24 0-29,-48 0 28,72 0-27,-72 0 25,23 0-27,1 0 29,218 48-28,-72-48 28,-25 0-28,-146 0 28,73 0-14,-72 0-15,-25 0 29,25 0-29,-25 0 0,0 0 27,25 0-26,48 0 28,0 0-29,-24 0 29,48 0-13,-48 0-16,48 0 29,49 24-30,48 1 31,25-25-30,-49 0 29,-49 0-12,-48 0-17,-48 0 28,-25 0-29,25 0 31,-1 0-31,25 0 31,-24 0-14,-1 0-16,1 0 29,-1 0-28,-24 0 30,49 0-31,-24 0 27,-1 0-27,-24 0-1,25 0 30,169 0-27,-145 0 0,24 0 23,24 0-24,-48 0 12,-24 0 1,23 0-15,26 0 32,-1 0-16,-49 0 0,1 0-15,-25 0 28,0 0-28,0 0 46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35">
    <iact:property name="dataType"/>
    <iact:actionData xml:id="d0">
      <inkml:trace xmlns:inkml="http://www.w3.org/2003/InkML" xml:id="stk0" contextRef="#ctx0" brushRef="#br0">8976 7693 0,'97'0'88,"49"-49"-84,121 1 25,194-1-27,242-24 27,-218 25-29,-218-25 30,-194 49-28</inkml:trace>
    </iact:actionData>
  </iact:action>
  <iact:action type="add" startTime="10350">
    <iact:property name="dataType"/>
    <iact:actionData xml:id="d1">
      <inkml:trace xmlns:inkml="http://www.w3.org/2003/InkML" xml:id="stk1" contextRef="#ctx0" brushRef="#br0">18268 7596 0,'24'0'38,"0"0"9,25 0 0,72 0-46,97 0 31,25-73-31,-146 48 13,0 1-14,24 0 31,74-49-29,23 25 31,-24-1-31,-97 25 0,194-49 38,-194 49-39,-73 24 29,25 0-29</inkml:trace>
    </iact:actionData>
  </iact:action>
  <iact:action type="add" startTime="11470">
    <iact:property name="dataType"/>
    <iact:actionData xml:id="d2">
      <inkml:trace xmlns:inkml="http://www.w3.org/2003/InkML" xml:id="stk2" contextRef="#ctx0" brushRef="#br0">25036 7498 0,'49'0'112,"-1"0"-112,1-24 32,242-73-17,-121 49 0,291-25-13,-97 24 1,-98-24 23,292 25-22,-339-1-2,-49 25 24,121 0-25,-194 24 14,-49 0-14,25 0 29,-73-24-14,24 24-1,1 0-12,-1 0 42</inkml:trace>
    </iact:actionData>
  </iact:action>
  <iact:action type="add" startTime="15362">
    <iact:property name="dataType"/>
    <iact:actionData xml:id="d3">
      <inkml:trace xmlns:inkml="http://www.w3.org/2003/InkML" xml:id="stk3" contextRef="#ctx0" brushRef="#br0">11111 9755 0,'49'0'35,"96"0"-34,49-24 30,25 0-30,72 0 30,-146 24-30,-96 0 28</inkml:trace>
    </iact:actionData>
  </iact:action>
  <iact:action type="add" startTime="15978">
    <iact:property name="dataType"/>
    <iact:actionData xml:id="d4">
      <inkml:trace xmlns:inkml="http://www.w3.org/2003/InkML" xml:id="stk4" contextRef="#ctx0" brushRef="#br0">12300 11551 0,'24'-24'16,"25"0"0,23 24-15,1-25 28,49 25-29,47-24 31,-47 0-29,-74 0 27,-24-1-28</inkml:trace>
    </iact:actionData>
  </iact:action>
  <iact:action type="add" startTime="16589">
    <iact:property name="dataType"/>
    <iact:actionData xml:id="d5">
      <inkml:trace xmlns:inkml="http://www.w3.org/2003/InkML" xml:id="stk5" contextRef="#ctx0" brushRef="#br0">11766 14051 0,'0'-25'1,"49"1"60,48-24-60,73-25 29,24 24-29,97-24 45,73 49-44,-340 0 27</inkml:trace>
    </iact:actionData>
  </iact:action>
  <iact:action type="add" startTime="17319">
    <iact:property name="dataType"/>
    <iact:actionData xml:id="d6">
      <inkml:trace xmlns:inkml="http://www.w3.org/2003/InkML" xml:id="stk6" contextRef="#ctx0" brushRef="#br0">12809 15434 0,'25'0'39,"-1"0"24,0 0-1,73-24-61,-24-1 29,0 1-14,-25 0-14,-72 24 122,0 0-124</inkml:trace>
    </iact:actionData>
  </iact:action>
  <iact:action type="add" startTime="18004">
    <iact:property name="dataType"/>
    <iact:actionData xml:id="d7">
      <inkml:trace xmlns:inkml="http://www.w3.org/2003/InkML" xml:id="stk7" contextRef="#ctx0" brushRef="#br0">12106 15701 0,'48'0'61,"25"0"-60,121-73 30,25-24-28,-74 48 25,25 1-27,-49-1 29,-24 49-28,-24-24 28,-24 24-29,23 0 30,1-24-15,-24 0-15,-1-1 29,-72 25 95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96">
    <iact:property name="dataType"/>
    <iact:actionData xml:id="d0">
      <inkml:trace xmlns:inkml="http://www.w3.org/2003/InkML" xml:id="stk0" contextRef="#ctx0" brushRef="#br0">18462 8008 0,'-24'0'91,"96"0"-74,147 0-14,-98 0 10,-24 0 3,121 0-15,1-24 28,-74 0-28,74 24 29,-1-25-29,73 1 30,-24 0-15,0-1 0,-97 1-15,-1 0 29,-71 24-28,-50 0 29,25 0-29,-25 0 42,98 0-13,-1 0-28,-72 0 26,49 0-27,-25 0 27,0 0-28,-49 0 30,73 0-31,1 0 31,-98 0-13,146 0-17,-122 0 27,49 0-22,-48 0 20,24 0-10,-1 0-10,-23 0 19,-25 0-24,25 0 45,-1 0 2,-23 0-48,-1 0 47,0 0-47,0 0 31,1 0-16,-1 0-14,0 0 30,0 0-29,1 0-1,-1 0 27,0 0-26</inkml:trace>
    </iact:actionData>
  </iact:action>
  <iact:action type="add" startTime="10609">
    <iact:property name="dataType"/>
    <iact:actionData xml:id="d1">
      <inkml:trace xmlns:inkml="http://www.w3.org/2003/InkML" xml:id="stk1" contextRef="#ctx0" brushRef="#br0">9316 7814 0,'24'0'31,"-24"24"0,24-24-28,25 0 72,24 0-74,0-24 29,-1 0-29,50-1 29,-25 1-28,-25 0 28,-47 24 1,-1 0 0</inkml:trace>
    </iact:actionData>
  </iact:action>
  <iact:action type="add" startTime="11556">
    <iact:property name="dataType"/>
    <iact:actionData xml:id="d2">
      <inkml:trace xmlns:inkml="http://www.w3.org/2003/InkML" xml:id="stk2" contextRef="#ctx0" brushRef="#br0">12203 7887 0,'0'0'5,"24"0"46,0 0-49,-24 24 29,73-24-29,73 0 26,-49 0-27,218 0 29,49-24-29,-194-1 0,0 25 28,145-72-12,-145 47-16,-97 25 0,-1-24 28,1 24-13,-24 0-15,-1 0 28,1 0-27,-25 0 28</inkml:trace>
    </iact:actionData>
  </iact:action>
  <iact:action type="add" startTime="20880">
    <iact:property name="dataType"/>
    <iact:actionData xml:id="d3">
      <inkml:trace xmlns:inkml="http://www.w3.org/2003/InkML" xml:id="stk3" contextRef="#ctx0" brushRef="#br0">25716 5994 0,'48'24'76,"98"-24"-75,-25 0 30,49 0-31,-73 0 31,-24 0-30,96 0 29,-96 0-27,24 0 26,25 0-28,-25-24 30,0 24-29,-25-24 28,50-1-14,-1 25-15,0 0 29,49 0-28,-24-24 27,-1 24-29,-48 0 32,0 0-31,25-24 46,-1 24-46,-97 0 28,49 0-27,-49 0 27,25 0-28,-25 0 45</inkml:trace>
    </iact:actionData>
  </iact:action>
  <iact:action type="add" startTime="22772">
    <iact:property name="dataType"/>
    <iact:actionData xml:id="d4">
      <inkml:trace xmlns:inkml="http://www.w3.org/2003/InkML" xml:id="stk4" contextRef="#ctx0" brushRef="#br0">11475 6916 0,'49'0'23,"48"0"-22,-73 0 29,49 0-29,-1 0 30,25 0-31,1-24 31,-26 24-29,-23-24 12,24 24-12,48-25 27,-24 1-28,24 0 30,1-25-31,23 25 31,49-25-30,-97 25 29,25-24-27,-74 48 26,-24 0-28</inkml:trace>
    </iact:actionData>
  </iact:action>
  <iact:action type="add" startTime="25717">
    <iact:property name="dataType"/>
    <iact:actionData xml:id="d5">
      <inkml:trace xmlns:inkml="http://www.w3.org/2003/InkML" xml:id="stk5" contextRef="#ctx0" brushRef="#br0">18244 9828 0,'24'0'33,"49"0"30,24-24-62,-73 0 14,24-1 1,98-23-1,-73-1-13,24 1 28,0 23-29,24-47 29,-48-1-27,0 24 25,72-23-25,-48-1 26,0 24-28,49-24 29,-49 25-29,-49 24 29,1 24-28,-25 0 28</inkml:trace>
    </iact:actionData>
  </iact:action>
  <iact:action type="add" startTime="36020">
    <iact:property name="dataType"/>
    <iact:actionData xml:id="d6">
      <inkml:trace xmlns:inkml="http://www.w3.org/2003/InkML" xml:id="stk6" contextRef="#ctx0" brushRef="#br0">12227 12934 0,'24'0'139,"1"0"-137,120 25 27,25-25-27,24 0 28,-24 0-30,24 0 31,-97 0-28,0 0 25,0 0-24,24 0 24,1 0-12,48 0-13,-49 0 25,0 0-27,25 0 30,-98 0-29,49 0 1,-24 0 24,73-25-11,23 25-12,-120 0-4,24 0 26,24 0-23,0 0-2,-73 0 27,122 0-27,-1 0 30,1 0-15,-49 0-15,48 0 29,-23 0-29,-50-24 28,1 24-27,0-24 28,0 24-30,-49 0 31,0 0-15,1 0-15,-1-24 75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51">
    <iact:property name="dataType"/>
    <iact:actionData xml:id="d0">
      <inkml:trace xmlns:inkml="http://www.w3.org/2003/InkML" xml:id="stk0" contextRef="#ctx0" brushRef="#br0">11063 5630 0,'48'0'95,"25"-24"-93,48-25 28,49 1-15,73-74-14,-1 49 29,74-48-29,-147 121 30,-47-48-29</inkml:trace>
    </iact:actionData>
  </iact:action>
  <iact:action type="add" startTime="4944">
    <iact:property name="dataType"/>
    <iact:actionData xml:id="d1">
      <inkml:trace xmlns:inkml="http://www.w3.org/2003/InkML" xml:id="stk1" contextRef="#ctx0" brushRef="#br0">10820 12959 0,'49'0'137,"23"-25"-135,25-23 27,219-98-26,-74 25 25,-48 24-27,-121 73 31,-49-1-31,1 1 30</inkml:trace>
    </iact:actionData>
  </iact:action>
  <iact:action type="add" startTime="10625">
    <iact:property name="dataType"/>
    <iact:actionData xml:id="d2">
      <inkml:trace xmlns:inkml="http://www.w3.org/2003/InkML" xml:id="stk2" contextRef="#ctx0" brushRef="#br0">14653 7450 0,'49'0'393,"96"0"-392,-48-24 30,49-1-30,-25-23 29,25 24-14,-25-25 0,24 1-1,-47-1-13,-26 25 28,1 24-30,24-25 31,-73 1-28,1 24-1,-1 0 26,24 0-26,-23 0 57</inkml:trace>
    </iact:actionData>
  </iact:action>
  <iact:action type="add" startTime="11954">
    <iact:property name="dataType"/>
    <iact:actionData xml:id="d3">
      <inkml:trace xmlns:inkml="http://www.w3.org/2003/InkML" xml:id="stk3" contextRef="#ctx0" brushRef="#br0">15187 10362 0,'121'-73'103,"-72"25"-103,48-1 31,72-48-30,26 24 29,-50 25-26,1-49-4,242-49 44,-146 98-28,50-1-13,-195 25 24,-73 24-9</inkml:trace>
    </iact:actionData>
  </iact:action>
  <iact:action type="add" startTime="12908">
    <iact:property name="dataType"/>
    <iact:actionData xml:id="d4">
      <inkml:trace xmlns:inkml="http://www.w3.org/2003/InkML" xml:id="stk4" contextRef="#ctx0" brushRef="#br0">15308 12352 0,'49'0'30,"72"0"-13,122-24-2,23-1-14,1-47 29,-145 23-30,-25 25 31,-49 0-30,-24 24 30,-24-25-29</inkml:trace>
    </iact:actionData>
  </iact:action>
  <iact:action type="add" startTime="13724">
    <iact:property name="dataType"/>
    <iact:actionData xml:id="d5">
      <inkml:trace xmlns:inkml="http://www.w3.org/2003/InkML" xml:id="stk5" contextRef="#ctx0" brushRef="#br0">15308 15361 0,'0'-24'45,"73"0"-42,-25-25 0,1 25 23,121-73-26,72 0 30,-23-25-28,145-23 28,-146 72-27,-73 24 25,-120 25-27</inkml:trace>
    </iact:actionData>
  </iact:action>
  <iact:action type="add" startTime="14759">
    <iact:property name="dataType"/>
    <iact:actionData xml:id="d6">
      <inkml:trace xmlns:inkml="http://www.w3.org/2003/InkML" xml:id="stk6" contextRef="#ctx0" brushRef="#br0">15235 17594 0,'25'0'93,"120"-73"-92,98-24 28,-98 0-27,25 24-2,218-97 30,-194 122-28,-145 23-1,24 1 28,-25 24-13,-24 0-12,1 0-4</inkml:trace>
    </iact:actionData>
  </iact:action>
  <iact:action type="add" startTime="17902">
    <iact:property name="dataType"/>
    <iact:actionData xml:id="d7">
      <inkml:trace xmlns:inkml="http://www.w3.org/2003/InkML" xml:id="stk7" contextRef="#ctx0" brushRef="#br0">13295 17108 0,'48'0'259,"219"-121"-258,73 24 30,-195 48-30,-121 49 44,-48 0 34,0 0-76,0 0 26,-1 0-27,25 25 27,-72-25-28,47 0 29,1 0-27,0 0 10,0 0-13,-25 48 32,0-48-17,1 25 2,24-25-2,-1 48 16,50-48 32,96 0-61,0-48 27,25 23-26,-195 25 136,-72 25-138,97-1 13,0-24-12,-1 24 12,-23 0 18,23-24-16</inkml:trace>
    </iact:actionData>
  </iact:action>
  <iact:action type="add" startTime="20316">
    <iact:property name="dataType"/>
    <iact:actionData xml:id="d8">
      <inkml:trace xmlns:inkml="http://www.w3.org/2003/InkML" xml:id="stk8" contextRef="#ctx0" brushRef="#br0">13295 7086 0,'72'0'172,"1"0"-172,0 0 30,-25 0-28,1 0 28,-1 0-30,1 0 31,24 0-29,-49 0 28,0 0-28,-48 0 89,-25 0-74,-23 0-12,-1 0 21,0 0-24,49 24 11,0-24 3,-1 24-15,98-24 156,48 25-156,-96-25 28,23 0-13,-24 0-1,25 0-13</inkml:trace>
    </iact:actionData>
  </iact:action>
  <iact:action type="add" startTime="22960">
    <iact:property name="dataType"/>
    <iact:actionData xml:id="d9">
      <inkml:trace xmlns:inkml="http://www.w3.org/2003/InkML" xml:id="stk9" contextRef="#ctx0" brushRef="#br0">13901 10411 0,'0'-25'117,"121"-47"-116,-48 47 14,0-23-14,0 23 13,-25-23-12,49-1 12,-24 25-12,48-49 28,1 49-29,-25-25 29,24 25-28,-97 0 27,0 24-26,-72 0 105,-1 0-107,-23 24 29,-1 0-27,-48 1 27,24-1-27,72 0 25,-23 25-27,24-49 34</inkml:trace>
    </iact:actionData>
  </iact:action>
  <iact:action type="add" startTime="29604">
    <iact:property name="dataType"/>
    <iact:actionData xml:id="d10">
      <inkml:trace xmlns:inkml="http://www.w3.org/2003/InkML" xml:id="stk10" contextRef="#ctx0" brushRef="#br0">24478 15968 0,'25'0'115,"-1"24"-114,121-24 29,25 0-14,49-48-1,-74 23-13,73-23 28,-48 23-28,0 1 26,0 24-25,24 0 26,-97 0-28,0 0 0,-48 0 28,145 0-12,-49 0-14,49 0 25,-48-24-27,-73 0 13,-1 24 2,50-25-15,-50 25 29,1-24-13,-24 24-16,-1 0 28,-23 0-27,-1 0 28,24 0-29</inkml:trace>
    </iact:actionData>
  </iact:action>
  <iact:action type="add" startTime="30789">
    <iact:property name="dataType"/>
    <iact:actionData xml:id="d11">
      <inkml:trace xmlns:inkml="http://www.w3.org/2003/InkML" xml:id="stk11" contextRef="#ctx0" brushRef="#br0">20233 17181 0,'73'0'122,"72"24"-119,74-24 26,72 0-28,145 0 28,25 0-27,73-72 28,-146 23-14,-242 25 2,-49-25-18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82">
    <iact:property name="dataType"/>
    <iact:actionData xml:id="d0">
      <inkml:trace xmlns:inkml="http://www.w3.org/2003/InkML" xml:id="stk0" contextRef="#ctx0" brushRef="#br0">13003 4489 0,'25'0'83,"47"0"-82,50 0 30,48 0-28,-73-24 9,0 0 3,121-25 2,-24 1-2,73-25 0,-49-24-13,-169 97 28</inkml:trace>
    </iact:actionData>
  </iact:action>
  <iact:action type="add" startTime="8079">
    <iact:property name="dataType"/>
    <iact:actionData xml:id="d1">
      <inkml:trace xmlns:inkml="http://www.w3.org/2003/InkML" xml:id="stk1" contextRef="#ctx0" brushRef="#br0">28724 5751 0,'97'0'69,"73"-24"-53,-25-49-14,1 49 11,-49-25 3,48-23-15,-72 47 13,48 1-13,25-25 19,-73 25-19,97-24 41,-122 48-40,-24 0 11,1 0-11</inkml:trace>
    </iact:actionData>
  </iact:action>
  <iact:action type="add" startTime="9742">
    <iact:property name="dataType"/>
    <iact:actionData xml:id="d2">
      <inkml:trace xmlns:inkml="http://www.w3.org/2003/InkML" xml:id="stk2" contextRef="#ctx0" brushRef="#br0">31999 6916 0,'73'0'37,"-49"0"-34,0 0 0,0 24 38,-24 25-37,25-1 40,-1 49-13,0 1-29,0-1 27,1 48-13,-25-23 0,0-25-13,0 24 25,0 0-25,24-48 25,-24 0-24,24 0 40,0-73-42,1 0 27,-1 0-14,0 0 17,49-49-16,-49 25-16,1 0 16,47-49-1,-47 49 1,-25 169 79,0 74-93,0 23 29,24 98-23,-24-219-8,24 365 38,-24-219-38,0 48 30,0-48-29,49 24 30,-49-48-30,0-25 29,24-48-27,-24 49 26,0-50-28,0-47 30,0 23-29,0 1 28,0 0-28,0-49 26,0 24-27,0-48 0,0 24 29,0 49-28,0-49 0,0 24 25,0 49-26,0 0 29,0-25-29,0 49 29,0-72-13,0 72-2,0-73-12,0 25 26,0 48-29,0-24 32,0 24-30,0 121 42,0-193-41,0-49 26,0 24-26,0-73 27,0 73-28,0-48 26,0-1-28,0 25 31,-24 0-14,-1-1-2,1 1-14,24-48 29,-24 47-27,0-23 26,-1-25-26,-23 25 25,24 24-27,-25-49 31,25 0-30,-49 25 26,49-25-27,-25 0 29,1 25-13,-25-25-1,0 24-15,49-23 28,-25-25-27,25 0 11,0 24 3,-25-24-15,25 24 30,-24-24-28,-1 0-1,25 25 24,-25-25-24,25 0 27,-49 0-28,49 0 30,-25 0-30,25 0 29,-24 0-26,-1 0 24,-48 0-26,24 0 26,1 0-26,23 0 28,-24 0-26,25 0 24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35">
    <iact:property name="dataType"/>
    <iact:actionData xml:id="d0">
      <inkml:trace xmlns:inkml="http://www.w3.org/2003/InkML" xml:id="stk0" contextRef="#ctx0" brushRef="#br0">24187 13687 0,'97'-25'210,"25"-47"-209,47 23 29,25 1-29,25-50 28,96 26-28,-194 47 29,74-47-13,47-1-14,-121 49-3,-72-1 27,169-23-25,-145 23-1,-24-23 28,72 24-29,-73-1 31,1 1-15,-25 24 31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90">
    <iact:property name="dataType"/>
    <iact:actionData xml:id="d0">
      <inkml:trace xmlns:inkml="http://www.w3.org/2003/InkML" xml:id="stk0" contextRef="#ctx0" brushRef="#br0">8176 4732 0,'48'0'127,"1"0"-127,-25 0 31,49 0-30,-25 0-1,25 0 31,73 0-30,-74 0-1,25 0 30,73 0-30,-24 0 31,-25 0-30,-24 0 30,0 24-29,-24-24 27,24 0-28,-24 0 30,0 0-30,-25 0 29,49 25-29,-24-25 29,73 0-30,-1 24 31,1-24-29,-1 24 28,-24-24-28,49 0 28,-73 0-30,73 24 31,-97-24-30,0 0 29,-25 0-29,1 0 30,24 0-31,-1 0 31,1 0-29,-49 0-2,25 0 45,-1 0-14,-23 0 2</inkml:trace>
    </iact:actionData>
  </iact:action>
  <iact:action type="add" startTime="6109">
    <iact:property name="dataType"/>
    <iact:actionData xml:id="d1">
      <inkml:trace xmlns:inkml="http://www.w3.org/2003/InkML" xml:id="stk1" contextRef="#ctx0" brushRef="#br0">18389 4781 0,'24'24'37,"49"-24"-36,121 24 30,-24 0-30,170 1 29,-49 23-28,-24-48 27,-25 0-28,-48 24 31,-145-24-32,24 0 30</inkml:trace>
    </iact:actionData>
  </iact:action>
  <iact:action type="add" startTime="7854">
    <iact:property name="dataType"/>
    <iact:actionData xml:id="d2">
      <inkml:trace xmlns:inkml="http://www.w3.org/2003/InkML" xml:id="stk2" contextRef="#ctx0" brushRef="#br0">9267 7110 0,'122'-24'189,"23"24"-188,-48 0 0,25 0 28,120 0-28,49 0 30,-121 0-31,24 0 31,-48 0-31,-49 0 32,-73 0-32,25 0 31,-25 0-30,0 0 45</inkml:trace>
    </iact:actionData>
  </iact:action>
  <iact:action type="add" startTime="9441">
    <iact:property name="dataType"/>
    <iact:actionData xml:id="d3">
      <inkml:trace xmlns:inkml="http://www.w3.org/2003/InkML" xml:id="stk3" contextRef="#ctx0" brushRef="#br0">3736 7814 0,'73'0'93,"24"0"-93,0 0 31,24 0-30,25 0 29,48 0-29,0 0 30,-24 0-30,48 0 28,-24 0-28,0 0 30,-97 0-30,-24 0 29,-24 0-29,-1 0 30,-23 0 0</inkml:trace>
    </iact:actionData>
  </iact:action>
  <iact:action type="add" startTime="12717">
    <iact:property name="dataType"/>
    <iact:actionData xml:id="d4">
      <inkml:trace xmlns:inkml="http://www.w3.org/2003/InkML" xml:id="stk4" contextRef="#ctx0" brushRef="#br0">5677 8882 0,'24'0'109,"25"0"-109,24 0 31,24 0-31,48 0 32,-72 0-31,24 0 29,-24 0-30,48 0 31,-24 0-30,0 0 29,0 0-25,-48 0 22,-1 0-27,1 0 31</inkml:trace>
    </iact:actionData>
  </iact:action>
  <iact:action type="add" startTime="15329">
    <iact:property name="dataType"/>
    <iact:actionData xml:id="d5">
      <inkml:trace xmlns:inkml="http://www.w3.org/2003/InkML" xml:id="stk5" contextRef="#ctx0" brushRef="#br0">15405 8955 0,'24'0'70,"25"0"-7,-1 0-63,49 0 31,1 0-29,23-25 27,24 25-27,-96 0 28,72 0-30,-24 0 32,-48 0-31,-25 0 29</inkml:trace>
    </iact:actionData>
  </iact:action>
  <iact:action type="add" startTime="17990">
    <iact:property name="dataType"/>
    <iact:actionData xml:id="d6">
      <inkml:trace xmlns:inkml="http://www.w3.org/2003/InkML" xml:id="stk6" contextRef="#ctx0" brushRef="#br0">7133 10799 0,'24'0'122,"24"-24"-120,-23 24 43,23 0-43,1-25 27,-25 25-28,146-24 30,-25 24-30,-72 0 29,24 0-28,24 0 28,-72-24-30,-25 24 31,73 0-31,-48 0 1,-1 0 29,-23 0-27,-1 0 0,0 0 40,0 0-42,1 0 29,-1 0-15,24 0 18,-23 0-32,-1 0 2,0 0 25</inkml:trace>
    </iact:actionData>
  </iact:action>
  <iact:action type="add" startTime="26940">
    <iact:property name="dataType"/>
    <iact:actionData xml:id="d7">
      <inkml:trace xmlns:inkml="http://www.w3.org/2003/InkML" xml:id="stk7" contextRef="#ctx0" brushRef="#br0">8249 11964 0,'48'-25'34,"1"25"-31,-1 0 43,-24 0 64,1 0-74,120 0-9,-48 0-23,-48 0-3,72-24 48,-48 24-48,0 0 31,-25 0-17,49 0 0,-48 0-12,96 0 36,-121 0-38,1 0 28,-1-24-28,25 24 47</inkml:trace>
    </iact:actionData>
  </iact:action>
  <iact:action type="add" startTime="29742">
    <iact:property name="dataType"/>
    <iact:actionData xml:id="d8">
      <inkml:trace xmlns:inkml="http://www.w3.org/2003/InkML" xml:id="stk8" contextRef="#ctx0" brushRef="#br0">12082 12692 0,'121'0'135,"0"0"-132,73 0 50,0 0-51,-145 0 29,145 0-28,-97 0 24,49 0-26,-49 0 14,0 0 1,48 0-13,-72 0-3,0 0 29,72 0-26,-96 0-1,121 0 49,24 0-45,-146 0-6,25 0 11,-24 24-8,169-24 40,-48 0-41,-73 0 12,0 0 2,73 24-12,-73-24-3,97 0 42,-49 0-40,-96 0-2,169 0 49,0 25-48,-145-25 12,24 0-12,97 24 28,-24-24-28,73 0 29,-1 0-30,-96 0 3,96 24 28,-120-24-5,145 0-23,-122 24-3,49-24 35,25 0-34,-122 0 0,-25 0 27,123 0-25,-123 0-4,25 0 26,49 0-24,-49 0 29,24 0-29,-48 0 43,48 0-41,-96 0-3,72 0 49,-73 0-3,0 0-46</inkml:trace>
    </iact:actionData>
  </iact:action>
  <iact:action type="add" startTime="32350">
    <iact:property name="dataType"/>
    <iact:actionData xml:id="d9">
      <inkml:trace xmlns:inkml="http://www.w3.org/2003/InkML" xml:id="stk9" contextRef="#ctx0" brushRef="#br0">4464 14026 0,'24'0'77,"170"0"-73,-169 0 14,72 0-14,-73 0 0,24 0 18,49 0 8,170 0-25,-73 0 43,0 0-47,-72 0 33,48-24-33,-73 24 27,97-24-24,-97 24 24,-49 0-26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50">
    <iact:property name="dataType"/>
    <iact:actionData xml:id="d0">
      <inkml:trace xmlns:inkml="http://www.w3.org/2003/InkML" xml:id="stk0" contextRef="#ctx0" brushRef="#br0">6841 14075 0,'-24'0'179,"-24"0"-178,-1 0 29,-24 0-28,1 0 28,-25 0-28,24-24 28,24 24-29,25 0 29,0-25-28,-25 1 28,49 0-30,-48 24 31,23-49-29,1 49 28,0-24-29,0 0 29,-1 0-29,25-1 29,-24 1-28,0 24 12,24-24-14,-24-25 31,24 25-29,0 0 12,0-25 17,0 1-29,0-1 28,0-24-27,0 49 29,24-25-25,0 25-7,-24 0 21,0-49-18,24 25 25,25-1-27,-25 1 29,0 23-29,1-23 30,-1 23-28,0 1 25,25 0-26,-25-25 27,25 49-28,-1-24 45,1 24-29,-25 0-15,24 0-2,-23 0 28,47 0-28,-47 0 31,23 0-30,1 0 31,-25 0-29,-24 24 55,24 1-27,0-1-28,-24 0 26,0 0-29,25-24 31,-1 25-27,-24-1 0,0 0 20,24-24 7,-24 25 32,0-1-60,0 0 56,0 0-58,0 1 30,0-1 47,0 0-46,0 0 31,0 1-32,0-1-30,0 0 45,0 0-44</inkml:trace>
    </iact:actionData>
  </iact:action>
  <iact:action type="add" startTime="7150">
    <iact:property name="dataType"/>
    <iact:actionData xml:id="d1">
      <inkml:trace xmlns:inkml="http://www.w3.org/2003/InkML" xml:id="stk1" contextRef="#ctx0" brushRef="#br0">2087 11794 0,'24'-24'16,"0"-1"-15,-24-23 26,24-1-26,1-72 30,-1 72-29,0-23 27,0-1-25,-24 48 8,0 1-10,49-243 43,-1 73-43,-48 49 28,25-74-29,23 49 29,-24-48-29,1-73 30,23-122-30,-24 170 29,-24 49-30,25 73 32,-25 24-30,0 73 27</inkml:trace>
    </iact:actionData>
  </iact:action>
  <iact:action type="add" startTime="9108">
    <iact:property name="dataType"/>
    <iact:actionData xml:id="d2">
      <inkml:trace xmlns:inkml="http://www.w3.org/2003/InkML" xml:id="stk2" contextRef="#ctx0" brushRef="#br0">13246 16259 0,'49'0'51,"23"0"-50,147-48 30,-25 23-14,-24 25-1,24-48-15,-122 48 27,-23 0-11</inkml:trace>
    </iact:actionData>
  </iact:action>
  <iact:action type="add" startTime="10827">
    <iact:property name="dataType"/>
    <iact:actionData xml:id="d3">
      <inkml:trace xmlns:inkml="http://www.w3.org/2003/InkML" xml:id="stk3" contextRef="#ctx0" brushRef="#br0">6938 12061 0</inkml:trace>
    </iact:actionData>
  </iact:action>
  <iact:action type="add" startTime="13516">
    <iact:property name="dataType"/>
    <iact:actionData xml:id="d4">
      <inkml:trace xmlns:inkml="http://www.w3.org/2003/InkML" xml:id="stk4" contextRef="#ctx0" brushRef="#br0">10577 12182 0</inkml:trace>
    </iact:actionData>
  </iact:action>
  <iact:action type="add" startTime="16395">
    <iact:property name="dataType"/>
    <iact:actionData xml:id="d5">
      <inkml:trace xmlns:inkml="http://www.w3.org/2003/InkML" xml:id="stk5" contextRef="#ctx0" brushRef="#br0">16982 12619 0,'0'-73'67,"0"25"-66,0 23 28,0-23-27,0 24 12,0-1-13,0-23 2,0 23 25,0-23-28,0-49 31,0 24-15,-24-24-15,0 24 29,24-48-29,0 48 30,-25-48-28,25 48 25,0-24-25,0-25 25,0 50-26,0-25 28,0-25-28,0 1 27,0 24-13,0-49-14,0 49 27,0 0-28,0 49 30,0 23-15,0-23-15,0-1 44,0 1-13,0 23-29,0-23 41,0-25-12,0 49-31,0 0 29,0-1-29,0 1 29,0 0-28</inkml:trace>
    </iact:actionData>
  </iact:action>
  <iact:action type="add" startTime="17530">
    <iact:property name="dataType"/>
    <iact:actionData xml:id="d6">
      <inkml:trace xmlns:inkml="http://www.w3.org/2003/InkML" xml:id="stk6" contextRef="#ctx0" brushRef="#br0">16594 10435 0,'0'-24'78,"0"-1"-77,0-23 29,0-1-28,24 25 28,0-49-15,-24 25 17,25 23-31,-25-23 29,24-1-27,-24 25 25,24-25-25,-24 25 26,24 24-28,-24-24 46,0 0-17,25 24-28,-25-25 28,24 1-28,0 0 28,0 0 1,1-1-9,-50 50 82,25 47-100,0-23 24,0 24-27,0 0 29,25-25-27,-1 25 25,25-25-20,-25-23-8,24 48 40,1-49-39,-1 49 13,1-25 2,-25 1-15,25-25 13,-25 0-10,49 25 40</inkml:trace>
    </iact:actionData>
  </iact:action>
  <iact:action type="add" startTime="19487">
    <iact:property name="dataType"/>
    <iact:actionData xml:id="d7">
      <inkml:trace xmlns:inkml="http://www.w3.org/2003/InkML" xml:id="stk7" contextRef="#ctx0" brushRef="#br0">24988 16405 0,'0'-25'115,"97"1"-113,0-24 28,-24 48-14,193-25-15,-193 1 28,73 24-27,-25 0-1,49-24 27,97 0-26,-73 24 27,0 0-28,-24 0 29,-25 0-13,-23 0-16,-1 0 28,-24 0-27,-24 0 28,24 0-30,-24 0 31,-49 0-30,0 0 29,49 0-28,0 0 28,-25 0-28,-24 0 27,1 0 18</inkml:trace>
    </iact:actionData>
  </iact:action>
  <iact:action type="add" startTime="20837">
    <iact:property name="dataType"/>
    <iact:actionData xml:id="d8">
      <inkml:trace xmlns:inkml="http://www.w3.org/2003/InkML" xml:id="stk8" contextRef="#ctx0" brushRef="#br0">21664 17400 0,'0'-25'34,"24"1"-33,1 24 29,47-24-28,-23 24 28,0-24-29,23 24 30,25-25-30,25 25 29,23 0-29,122 0 29,-73 0-29,97 0 30,-72-24-31,-1 24 33,-73-24-19,-23 24-13,-98 0 45,0 0-45,25 0 61,-25 0-59,49-25 43,-49 25-44,0 0 25,-24-24 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56">
    <iact:property name="dataType"/>
    <iact:actionData xml:id="d0">
      <inkml:trace xmlns:inkml="http://www.w3.org/2003/InkML" xml:id="stk0" contextRef="#ctx0" brushRef="#br0">6114 13638 0,'0'24'89,"48"1"-87,25-25 27,24 24-28,73-24 29,24 0-29,-121 0 31,24 0-32,-49 0 30,-24 0-29,1 0 30,-1 0-30</inkml:trace>
    </iact:actionData>
  </iact:action>
  <iact:action type="add" startTime="5506">
    <iact:property name="dataType"/>
    <iact:actionData xml:id="d1">
      <inkml:trace xmlns:inkml="http://www.w3.org/2003/InkML" xml:id="stk1" contextRef="#ctx0" brushRef="#br0">2523 11284 0,'24'-48'189,"1"23"-188,-25 1 13,0-24-13,24-1 29,-24 1-27,0-1 25,0 25-25,24-49 42,1 0-44,-25 25 29,24-49-13,-24-1-2,24 50 2,0-73-16,1 48 43,-1 0-43,-24 49 29,0-25-28,0 1 29,0 23-30,0-47 29,0 47-30,24-23 31,-24-25-30,0 0 30,24 25-27,-24 23 23,25-23-25,-25 24-1,0-25 27,0 0-23,0 25-1,0 0 2,0-25 26,0 25-27,0-24-1,24-1 34,-24 25-36,0-25 43,0 25-42,0 0 25,0-1-24</inkml:trace>
    </iact:actionData>
  </iact:action>
  <iact:action type="add" startTime="6889">
    <iact:property name="dataType"/>
    <iact:actionData xml:id="d2">
      <inkml:trace xmlns:inkml="http://www.w3.org/2003/InkML" xml:id="stk2" contextRef="#ctx0" brushRef="#br0">2499 9488 0,'24'0'109,"0"0"-107,1-24 27,-1 0-28,0-25 29,25 1-29,-25-1 32,25 25-33,-25-25 29,0 49-12,0 0-14,25-72 40,24 47-39,-49 1-2,0 24 25,-24 49 194,0-25-220,0 0 28,0 49-28,0-49-1,0 1 30,0 23-29,0-24 30,0 25-31,0 24 30,0-49-29,0 0 30,0 0-30</inkml:trace>
    </iact:actionData>
  </iact:action>
  <iact:action type="add" startTime="11684">
    <iact:property name="dataType"/>
    <iact:actionData xml:id="d3">
      <inkml:trace xmlns:inkml="http://www.w3.org/2003/InkML" xml:id="stk3" contextRef="#ctx0" brushRef="#br0">8564 17400 0,'73'0'120,"-25"0"-120,25 0 31,73 0-29,-49 0 27,-49 0-25,25 0-2,48 0 25,0 0-26,-72 0 29,169 0-28,-96 0-1,-25 0 27,121 0-27,-48 0 31,-73 0-31,-24 0-1,-1 0 29,1 0-27,0 0 12,-49 0-14,25 0 31,-1 0-30,-23 0 30,-1 0-30</inkml:trace>
    </iact:actionData>
  </iact:action>
  <iact:action type="add" startTime="15145">
    <iact:property name="dataType"/>
    <iact:actionData xml:id="d4">
      <inkml:trace xmlns:inkml="http://www.w3.org/2003/InkML" xml:id="stk4" contextRef="#ctx0" brushRef="#br0">21834 14148 0,'24'0'49,"73"0"-48,49 0 29,24 24-27,-25-24 25,74 0-26,-74 0 27,-48 0-28,-48 0 30,-1 0-28,-24 0 25</inkml:trace>
    </iact:actionData>
  </iact:action>
  <iact:action type="add" startTime="15840">
    <iact:property name="dataType"/>
    <iact:actionData xml:id="d5">
      <inkml:trace xmlns:inkml="http://www.w3.org/2003/InkML" xml:id="stk5" contextRef="#ctx0" brushRef="#br0">24600 14318 0,'24'0'46,"0"0"-42,0-25 24,1 25-27,-1 0 30,24-24-29,1 24-2,145-24 44,0 24-43,0 0 30,49 0-30,48 0 30,-73-24-28,-169 24-2,72-25 25,25 25-25,-25 0 30,-24 0-30,49 0 29,-74 0-28,74 0 27,-1 0-28,-48 0 30,-24 0-30,24 0 29,-24 0-28,-49 0 27,1 0-28</inkml:trace>
    </iact:actionData>
  </iact:action>
  <iact:action type="add" startTime="17816">
    <iact:property name="dataType"/>
    <iact:actionData xml:id="d6">
      <inkml:trace xmlns:inkml="http://www.w3.org/2003/InkML" xml:id="stk6" contextRef="#ctx0" brushRef="#br0">16667 12522 0,'24'0'32,"-24"-24"-1,24 24 1,0-25-1,-24 1-29,25 0 43,-25 0-25,0-1-16,24 1 35,-24-25-34,24 25 21,-24 0-22,24-25 0,-24 25 20,0-146-23,25 97 29,-25-24-27,0 49 25,0-1-26,0 1 28,0-1-29,0-24 29,0 1-26,0 23 24,0 25-26,0-73 27,0 24-12,0 0-14,0 49 24,0-49-24,0 49-3,0 0 45,0-98-45,0 74 32,0-1-30,0 1-1,0 23 26,0-72-10,0-170-2,0 97 1,0 49-14,0 73-1,24-25 28,-24-24-28,0 24 28,0 49-27,0-25 27,0 25-28,0 0 46,0-1-45,0 1 90,0 0-90,0-1 106</inkml:trace>
    </iact:actionData>
  </iact:action>
  <iact:action type="add" startTime="19299">
    <iact:property name="dataType"/>
    <iact:actionData xml:id="d7">
      <inkml:trace xmlns:inkml="http://www.w3.org/2003/InkML" xml:id="stk7" contextRef="#ctx0" brushRef="#br0">16570 10119 0,'0'-24'40,"24"0"-39,-24 0 29,24-25-28,0 0 44,1 25-43,-25 0 25,24-25-27,0 1 29,0-1-12,1-23-4,23 23-12,-48 0 27,24 1-27,-24 24 28,25-1-30,-25 1 31,24 0-28,0 0 57,-24-1-59,0 1 77,25 24-78,-1 49 141,-24-25-140,24 73 30,-24-24-30,49 0 29,-25 24-14,0-49-15,-24 49 29,0-73 2,0 1-1</inkml:trace>
    </iact:actionData>
  </iact:action>
  <iact:action type="add" startTime="21835">
    <iact:property name="dataType"/>
    <iact:actionData xml:id="d8">
      <inkml:trace xmlns:inkml="http://www.w3.org/2003/InkML" xml:id="stk8" contextRef="#ctx0" brushRef="#br0">18244 12837 0,'24'0'50,"170"49"-50,73 121 30,-122-122-28,-48-23 28,-48-1-28,-25-24 59,0 0-58,1 0-2,-25-24 42</inkml:trace>
    </iact:actionData>
  </iact:action>
  <iact:action type="add" startTime="22294">
    <iact:property name="dataType"/>
    <iact:actionData xml:id="d9">
      <inkml:trace xmlns:inkml="http://www.w3.org/2003/InkML" xml:id="stk9" contextRef="#ctx0" brushRef="#br0">18899 12498 0,'0'24'30,"0"146"-29,0 24 29,0-24-29,0 0 30,0-1-29,0-71 28,0 23-28,0-73 30,0 49-26,0-72-3,0 23 32,0-23-32,0-1-1,0 0 40</inkml:trace>
    </iact:actionData>
  </iact:action>
  <iact:action type="add" startTime="24831">
    <iact:property name="dataType"/>
    <iact:actionData xml:id="d10">
      <inkml:trace xmlns:inkml="http://www.w3.org/2003/InkML" xml:id="stk10" contextRef="#ctx0" brushRef="#br0">26904 16211 0,'49'0'41,"-25"0"-24,0 0-3,25 0-12,-25 0 27,0 0-25,1 0-4,-1 0 27,73 0-26,-49 0 30,25 0-28,121 0-1,-145 0 24,96 0-23,-96 0-2,24 0 26,48 0-26,0 0 29,-24 0-28,49 0 30,-1 0-2,171 24-30,-243-24 31,-1 0-28,-47 0 25,-1 0-25,-24 24 89</inkml:trace>
    </iact:actionData>
  </iact:action>
  <iact:action type="add" startTime="25783">
    <iact:property name="dataType"/>
    <iact:actionData xml:id="d11">
      <inkml:trace xmlns:inkml="http://www.w3.org/2003/InkML" xml:id="stk11" contextRef="#ctx0" brushRef="#br0">19917 17375 0,'49'0'126,"97"0"-125,266-24 30,0 0-29,-193 24 10,-122 0-11,73-49 30,-49 49-30,-97 0 28</inkml:trace>
    </iact:actionData>
  </iact:action>
  <iact:action type="add" startTime="26805">
    <iact:property name="dataType"/>
    <iact:actionData xml:id="d12">
      <inkml:trace xmlns:inkml="http://www.w3.org/2003/InkML" xml:id="stk12" contextRef="#ctx0" brushRef="#br0">26783 17472 0,'121'-24'60,"98"24"-43,-25 0-2,73-24-14,24 24 28,-97 0-26,-73 0 26,194 0-28,-193 0 29,-1 0-29,-72 0 29,23-24-28,-23 24 28,24 0-29,-1-25 29,-47 25-29,-1 0 31,0 0-1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48">
    <iact:property name="dataType"/>
    <iact:actionData xml:id="d0">
      <inkml:trace xmlns:inkml="http://www.w3.org/2003/InkML" xml:id="stk0" contextRef="#ctx0" brushRef="#br0">9098 15749 0,'24'0'113,"146"-24"-112,-25 24 30,-48-24-29,73 24 28,73 0-14,48-24-15,0 24 29,24 0-28,-24 0 27,49 0-29,0 0 31,24 0-30,169 0 30,-96 0-29,24 0 27,-218 0-28,-171 0 29,50 0-26,-74 0 23,1 0-24,-25 0-1,49 24 42,24-24-29,-24 0 1,-1 0-15,-23 0 28,-25 0-28</inkml:trace>
    </iact:actionData>
  </iact:action>
  <iact:action type="add" startTime="5918">
    <iact:property name="dataType"/>
    <iact:actionData xml:id="d1">
      <inkml:trace xmlns:inkml="http://www.w3.org/2003/InkML" xml:id="stk1" contextRef="#ctx0" brushRef="#br0">2523 13298 0,'0'-48'114,"49"24"-113,-49-49 32,24 24-26,0 1-6,1-1 20,-25-48-19,48-24 28,-48-1-29,24-23 29,25-1-28,-25-24 28,0 73-27,1-24 25,-1-25-27,0 74 29,-24-26-28,24 50 28,-24-73-29,0 96-1,0-47 30,0-26-13,0 1-2,25 0-12,-25 73 1,0-24 20,24-50-21,-24 26 27,24-25-29,0 24 28,-24 24 2,0-96-28,25 145-3,-25-73 46,0 24-43,24 1 24,-24 24-26,0-1 30,0-23-30,0 23 46</inkml:trace>
    </iact:actionData>
  </iact:action>
  <iact:action type="add" startTime="7136">
    <iact:property name="dataType"/>
    <iact:actionData xml:id="d2">
      <inkml:trace xmlns:inkml="http://www.w3.org/2003/InkML" xml:id="stk2" contextRef="#ctx0" brushRef="#br0">2669 10847 0,'24'-24'75,"0"0"-74,1 0 45,47-73-45,-72 72 29,97-72-26,-97 49 24,25 23-23,-1 1-5,0 0 6,0 0 29,1-1-30,-25 1-2,24 0 21,0 0-23,0 24 30,-24-49-28,25 49-1,-1-24 40,-24-1-38,0 1 70,0 97 70,0 0-143,24 24 27,0-24-27,1-1 30,-1 74-29,0-122 27,-24 73-27,0-72 1,0-1 23,0 0-25</inkml:trace>
    </iact:actionData>
  </iact:action>
  <iact:action type="add" startTime="9733">
    <iact:property name="dataType"/>
    <iact:actionData xml:id="d3">
      <inkml:trace xmlns:inkml="http://www.w3.org/2003/InkML" xml:id="stk3" contextRef="#ctx0" brushRef="#br0">8467 14488 0,'24'0'134,"0"0"-133,-24-25 30,25 25 1,-1 0-31,0 0 28,0 0-28,1-24 30,-1 24-30,73-24 29,-24 24-13,-49 0-15,25 0 26,23 0-26,1 0 28,-49 0-30,25 0 31,24 0-12,-1 0-16,-47 0 6,-1 0-8,73 0 30,-48 0-29,72 0 27,-73 0-26,-23 0 27,72 0-28,-73 0 26,24 0-26,1 0 0,-25 0 26,49 0-25,-25 0 0,-23 0 22,48 0-21,-1 24-1,-47-24 21,96 0-21,-48 24 26,24-24-26,-25 0 10,-47 0-11,72 0 27,0 0-28,-24 0 29,24 0-29,-49 0 31,73 0-31,-48 0 28,0 0-27,24 0 27,-48 0-27,-1 0 28,49 25-29,-73-25 28,1 0-27,-1 0-1,0 0 28,25 0 2,-25 0 2,0 0-30,0 0 39,1 0 37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57">
    <iact:property name="dataType"/>
    <iact:actionData xml:id="d0">
      <inkml:trace xmlns:inkml="http://www.w3.org/2003/InkML" xml:id="stk0" contextRef="#ctx0" brushRef="#br0">7157 2936 0,'48'0'126,"74"0"-125,72 0 30,145 0-14,122 0-2,-97 0-15,-170 0 31,146 0-15,0 0-15,-268 0 29,171 0-28,-170 0-1,97 0 27,72 0-26,-72 0-2,-49 0 30,122 0-14,24 0-13,-122 0-2,-48 0 25,194 0-25,-72 0 30,-49 0-30,-1 0 30,1 0-14,-48 0-1,-1 0-1,24 0-7,-72 24-8,24-24 22,97 25-20,73-25 27,170 48-12,-25-23-17,-24 47 30,25-47-27,-122-1 26,-73-24-27,-72 0 27,-122 0-12,73 0-14,-73 0 24,1 0-26,23 0 31,1 0-16,-1 0-14,1 0-2,-25 0 28,24 0-22,1 0 20,0 0-22,-1 0-2,25 0 23</inkml:trace>
    </iact:actionData>
  </iact:action>
  <iact:action type="add" startTime="11808">
    <iact:property name="dataType"/>
    <iact:actionData xml:id="d1">
      <inkml:trace xmlns:inkml="http://www.w3.org/2003/InkML" xml:id="stk1" contextRef="#ctx0" brushRef="#br0">3033 5484 0,'0'0'0,"48"0"33,-24 0-33,49 0 31,-24 0-29,-1 25 28,25-25-29,-24 0 32,23 0-28,-47 0-3,23 0 20,1 0-22,23 0 32,25-25-32,25 25 30,-74 0-28,49 0 28,0 0-27,-24 0 26,48 0-26,-96 0 41,-1 0-43,24 0 45,1 0-44,24 0 27,24 0-28,48 0 30,-48 0-29,-24 0 27,24 0-28,-73 0-1,1 0 31,23 0-29</inkml:trace>
    </iact:actionData>
  </iact:action>
  <iact:action type="add" startTime="16471">
    <iact:property name="dataType"/>
    <iact:actionData xml:id="d2">
      <inkml:trace xmlns:inkml="http://www.w3.org/2003/InkML" xml:id="stk2" contextRef="#ctx0" brushRef="#br0">4973 6601 0,'-48'0'236,"-1"0"-219,25 0-16,-49 24 28,25-24-28,24 0 29,-25 0-28,1 0 27,23 0-27,1 0 28,0 0-29,0 0 29,-1 0-28,1 0 28,-25 0-28,25 0 27,0-24-28,0 24 29,-1 0-26,-23-73 24,24 73-26,24-24 1,-25 24 23,25-25-25,-24 1 30,24 0-29,-24-1 28,0 1 0,24 0-14,0 0-15,0-25 29,-25 1-29,25 23 30,-48-217-31,48 193 31,0 1-29,0-1 27,0 0-28,0 25 30,0-24-28,0 23 25,0-47-25,0 23 41,24 1-43,-24 23 31,24 1-17,-24 0 0,25 24-13,-1-25 27,49 1-27,48 24 28,0 0-13,49 0-15,-49 0 26,-48 0-27,24 0 29,-48 0-28,-1 0 154,-24 24-155,1 1 30,-25-1-30,24-24 29,0 24-29,-24 1 30,25 23 0,-1-24-29,0 49 28,-24-49-29,0 25 29,24-1-29,1-23 29,-1 23-29,-24-23 30,0 23-30,0-24 29,0 25-28,0-1 34,0 1-32,0-25 1,0 25 27,0-25 15,0 0-14,0 1-32,0-1-1,0 0 45,0 25-44,-24-1 29,24-24-13,-25-24 124,25 25-139</inkml:trace>
    </iact:actionData>
  </iact:action>
  <iact:action type="add" startTime="21029">
    <iact:property name="dataType"/>
    <iact:actionData xml:id="d3">
      <inkml:trace xmlns:inkml="http://www.w3.org/2003/InkML" xml:id="stk3" contextRef="#ctx0" brushRef="#br0">4003 14827 0,'49'0'123,"48"-24"-90,0 24-33,-25 0 46,123-49-44,-98 25 27,-25 0-27,-23 24 27,24-24-28,-25 24-1,1 0 31,-1 0-29,-24 0 27</inkml:trace>
    </iact:actionData>
  </iact:action>
  <iact:action type="add" startTime="23079">
    <iact:property name="dataType"/>
    <iact:actionData xml:id="d4">
      <inkml:trace xmlns:inkml="http://www.w3.org/2003/InkML" xml:id="stk4" contextRef="#ctx0" brushRef="#br0">2135 14585 0,'24'0'98,"25"0"-97,24 0 28,48 0-11,-24-25-16,24 25 26,98-97-26,-74 49 27,-24-25-28,-48 73 30,24-73-14,-72 73-16,-1 0 28,0 0-29</inkml:trace>
    </iact:actionData>
  </iact:action>
  <iact:action type="add" startTime="34360">
    <iact:property name="dataType"/>
    <iact:actionData xml:id="d5">
      <inkml:trace xmlns:inkml="http://www.w3.org/2003/InkML" xml:id="stk5" contextRef="#ctx0" brushRef="#br0">6720 6601 0,'24'0'139,"25"0"-123,-25 0-1,73-25-12,-48-23 26,24 24-27,24-49 27,-25 24-27,1 25 27,-49 24-25,1-24 24,-1-1-26,0 25 28,0 0-30,-24-24 31</inkml:trace>
    </iact:actionData>
  </iact:action>
  <iact:action type="add" startTime="39807">
    <iact:property name="dataType"/>
    <iact:actionData xml:id="d6">
      <inkml:trace xmlns:inkml="http://www.w3.org/2003/InkML" xml:id="stk6" contextRef="#ctx0" brushRef="#br0">6114 14876 0,'0'0'3,"0"-24"27,0-1-29,24 1 29,0 24-28,0-24 27,-24-1-28,0 1 30,25-24-28,72-49 25,-49 72-12,-48 1-16,25-24 16,47 23-16,-47 25 31,-25-24-30,24 24 30,-24-24-30,24 24 13,0 0 33,49-25-43,-24 1-3,48-24 27,-25 23-25,-47 1 0,23 24 22,1-24-25,-25 24 31,0 0-15,1 0 1,-1 0 29</inkml:trace>
    </iact:actionData>
  </iact:action>
  <iact:action type="add" startTime="41817">
    <iact:property name="dataType"/>
    <iact:actionData xml:id="d7">
      <inkml:trace xmlns:inkml="http://www.w3.org/2003/InkML" xml:id="stk7" contextRef="#ctx0" brushRef="#br0">9195 6406 0,'0'0'0,"24"0"98,0 0-53,0 0-13,1-48-30,-1 24 28,0-1-29,0 1 29,49-24-28,-24-1 27,48-24-12,-73 25-1,0 23-15,1 1 27,-25 0 36,24 24-32</inkml:trace>
    </iact:actionData>
  </iact:action>
  <iact:action type="add" startTime="44095">
    <iact:property name="dataType"/>
    <iact:actionData xml:id="d8">
      <inkml:trace xmlns:inkml="http://www.w3.org/2003/InkML" xml:id="stk8" contextRef="#ctx0" brushRef="#br0">8224 14657 0,'0'0'6,"49"-24"24,-25 0-15,0 0 31,1-1 1,-25 1-46,24 0 45,49-25-45,-25 25 29,1 0-28,-25-1 28,24 1-27,1 24 26,-1-24-12,1 0-2,-1-1-14,-23 25 28,23-24-27,-23 24 29,-1 0-1,0 0 2</inkml:trace>
    </iact:actionData>
  </iact:action>
  <iact:action type="add" startTime="54620">
    <iact:property name="dataType"/>
    <iact:actionData xml:id="d9">
      <inkml:trace xmlns:inkml="http://www.w3.org/2003/InkML" xml:id="stk9" contextRef="#ctx0" brushRef="#br0">11063 6431 0,'24'0'45,"0"0"2,0 0-46,1-25 29,47 25-27,-23 0-2,-25-24 26,73 0-26,-24 0 32,0-1-24,-25 1-9,25-24 21,24 23-5,24-48-14,-48 49 26,-24 24-25,24-24 26</inkml:trace>
    </iact:actionData>
  </iact:action>
  <iact:action type="add" startTime="56583">
    <iact:property name="dataType"/>
    <iact:actionData xml:id="d10">
      <inkml:trace xmlns:inkml="http://www.w3.org/2003/InkML" xml:id="stk10" contextRef="#ctx0" brushRef="#br0">10456 14754 0,'24'0'125,"1"-48"-123,-1 48 12,24-24-13,-23 24 14,47-49-14,50 1 29,72-25-27,-97 24-1,-49 49 25,98-73-26,-73 49 13,0 0 20,-1 0-27,-47 24-7,-1-25 22,24 25-19,-23-24 26,72-24-28,-73 48 45</inkml:trace>
    </iact:actionData>
  </iact:action>
  <iact:action type="add" startTime="60491">
    <iact:property name="dataType"/>
    <iact:actionData xml:id="d11">
      <inkml:trace xmlns:inkml="http://www.w3.org/2003/InkML" xml:id="stk11" contextRef="#ctx0" brushRef="#br0">28263 14172 0,'24'0'190,"73"0"-187,-48 0 10,-25 0-12,0 0-1,25 0 31,23 0-30,-47 0 0,48 0 28,-1 0-28,74-24 29,-25 0-28,-48 24 12,-49 0 3,73 0-3,-24-25-12,0 25 28,-25 0-29,1 0 29,-25 0-30,49 0 33,0 0-26,-49 0-5,24 0 20,25 0-18,24 0 23,-24 0-26,97 0 45,-146 0-46,25 0 31,-25 0 0,0 0-28,0 0 26,25 0-26,-25 0 42,0 0-15,1 0-28,-1 0 43,0 0-25,0 0 121</inkml:trace>
    </iact:actionData>
  </iact:action>
  <iact:action type="add" startTime="62942">
    <iact:property name="dataType"/>
    <iact:actionData xml:id="d12">
      <inkml:trace xmlns:inkml="http://www.w3.org/2003/InkML" xml:id="stk12" contextRef="#ctx0" brushRef="#br0">26613 15118 0,'24'25'60,"1"-25"-58,47 0 29,98 0-29,97-25 27,73-47-28,-1 23 29,74-48-29,-49 73 30,-49-25-15,-48 1 0,-97 23-14,24 1 28,-49 0-29,-23 24 29,-49 0-29,-49 0 30,24 0-29</inkml:trace>
    </iact:actionData>
  </iact:action>
  <iact:action type="add" startTime="65813">
    <iact:property name="dataType"/>
    <iact:actionData xml:id="d13">
      <inkml:trace xmlns:inkml="http://www.w3.org/2003/InkML" xml:id="stk13" contextRef="#ctx0" brushRef="#br0">21883 16672 0,'24'0'105,"0"0"-103,0 24 2,49-24 38,-24 0-41,-1 0 30,1 0-30,72 0 46,-48 0-45,24 0 43,-73 0-43</inkml:trace>
    </iact:actionData>
  </iact:action>
  <iact:action type="add" startTime="67011">
    <iact:property name="dataType"/>
    <iact:actionData xml:id="d14">
      <inkml:trace xmlns:inkml="http://www.w3.org/2003/InkML" xml:id="stk14" contextRef="#ctx0" brushRef="#br0">12421 14730 0,'49'0'110,"-1"0"-93,146 0-1,73-73 0,-97 73-13,-49-48 25,146 48-27,-170-24 32,-48 24 12</inkml:trace>
    </iact:actionData>
  </iact:action>
  <iact:action type="add" startTime="68856">
    <iact:property name="dataType"/>
    <iact:actionData xml:id="d15">
      <inkml:trace xmlns:inkml="http://www.w3.org/2003/InkML" xml:id="stk15" contextRef="#ctx0" brushRef="#br0">28117 16817 0,'73'0'151,"0"0"-135,24-24 0,48 24-15,98-49 28,-170 49-25,97-24-4,-73 0 28,121 24-27,-145 0-1,-25 0 31,74 0-28,-50 0-2,1 0 30,73 0-26,-73 0-2,72 0 33,1 0-33,-98 0-1,122 0 40,-49 0-41,-96 0 29,47 0-29,-47 0 47</inkml:trace>
    </iact:actionData>
  </iact:action>
  <iact:action type="add" startTime="74319">
    <iact:property name="dataType"/>
    <iact:actionData xml:id="d16">
      <inkml:trace xmlns:inkml="http://www.w3.org/2003/InkML" xml:id="stk16" contextRef="#ctx0" brushRef="#br0">28020 17958 0,'25'0'70,"23"0"-53,170 0-2,-96 24-14,47-24-1,-23 0 30,266 0-28,-193 0-1,169 0 44,-194 0-45,-97 0 16,-48 0-14,23 0-2,25 0 29,0 0-12,49 0-14,-73 0-2,0 0 26,-25 0-25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555">
    <iact:property name="dataType"/>
    <iact:actionData xml:id="d0">
      <inkml:trace xmlns:inkml="http://www.w3.org/2003/InkML" xml:id="stk0" contextRef="#ctx0" brushRef="#br0">6866 13371 0,'-25'0'34,"50"0"28,-1 0-61,24 0 29,-23 0-13,120 0-16,25 0 43,-73 0-43,24 0 30,-96 0-30,23-24 13,-23 24-11,-1 0 42</inkml:trace>
    </iact:actionData>
  </iact:action>
  <iact:action type="add" startTime="13575">
    <iact:property name="dataType"/>
    <iact:actionData xml:id="d1">
      <inkml:trace xmlns:inkml="http://www.w3.org/2003/InkML" xml:id="stk1" contextRef="#ctx0" brushRef="#br0">7254 12206 0,'73'0'121,"24"0"-120,24-24 31,73 0-31,-97 24 29,-48-24-29,-1-1 29</inkml:trace>
    </iact:actionData>
  </iact:action>
  <iact:action type="add" startTime="15487">
    <iact:property name="dataType"/>
    <iact:actionData xml:id="d2">
      <inkml:trace xmlns:inkml="http://www.w3.org/2003/InkML" xml:id="stk2" contextRef="#ctx0" brushRef="#br0">8709 12085 0,'-24'24'174,"-49"25"-143,25-49-14,-1 24-2,25-24-14,-24 0 29,23 0-28,1 0 11,0 0 18,24 24-29,-24-24 28,-1 0-30,1 0 31,24 25-28,-24-25 41,0 24-43</inkml:trace>
    </iact:actionData>
  </iact:action>
  <iact:action type="add" startTime="17507">
    <iact:property name="dataType"/>
    <iact:actionData xml:id="d3">
      <inkml:trace xmlns:inkml="http://www.w3.org/2003/InkML" xml:id="stk3" contextRef="#ctx0" brushRef="#br0">22101 13735 0,'24'0'100,"0"0"-97,1 0 27,23 0-28,98 0 26,-1 0-28,-23 0 31,-25 0-30,-49 0 31</inkml:trace>
    </iact:actionData>
  </iact:action>
  <iact:action type="add" startTime="20312">
    <iact:property name="dataType"/>
    <iact:actionData xml:id="d4">
      <inkml:trace xmlns:inkml="http://www.w3.org/2003/InkML" xml:id="stk4" contextRef="#ctx0" brushRef="#br0">24211 13735 0,'25'0'43,"23"0"-41,25 0 27,73 0-27,-25 0 28,24 0-29,25 0 29,49 24-29,23-24 29,-23 0-29,-25 0 29,-73 0-29,-48 0 31,-25 0-31,-24 0 45,1 0-15</inkml:trace>
    </iact:actionData>
  </iact:action>
  <iact:action type="add" startTime="23307">
    <iact:property name="dataType"/>
    <iact:actionData xml:id="d5">
      <inkml:trace xmlns:inkml="http://www.w3.org/2003/InkML" xml:id="stk5" contextRef="#ctx0" brushRef="#br0">21397 12425 0,'97'0'109,"73"24"-108,0 0 31,-73-24-30,-48 0-2,-25 25 28,49-25-27,-25 0 29,-24 0-28</inkml:trace>
    </iact:actionData>
  </iact:action>
  <iact:action type="add" startTime="24380">
    <iact:property name="dataType"/>
    <iact:actionData xml:id="d6">
      <inkml:trace xmlns:inkml="http://www.w3.org/2003/InkML" xml:id="stk6" contextRef="#ctx0" brushRef="#br0">23726 12425 0,'25'0'58,"-1"0"-55,0 0 24,25 0-24,23 0 26,147-24-27,-98-1 27,-48 25-28,24-24 29,-97 0-13,73 24-16,-25 0 28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45">
    <iact:property name="dataType"/>
    <iact:actionData xml:id="d0">
      <inkml:trace xmlns:inkml="http://www.w3.org/2003/InkML" xml:id="stk0" contextRef="#ctx0" brushRef="#br0">6526 14148 0,'-24'0'39,"-49"0"-37,0-24 27,49 24-28,24-25 77,24 25 47,49 0-108,48 49-14,-96-49 24,120 24-25,-121-24-1,25 0 27,-1 0-27,1 0 30,-25 0 0,0 0-29,1 0 27,-1 0-28,0 0 30,1 0 0</inkml:trace>
    </iact:actionData>
  </iact:action>
  <iact:action type="add" startTime="3002">
    <iact:property name="dataType"/>
    <iact:actionData xml:id="d1">
      <inkml:trace xmlns:inkml="http://www.w3.org/2003/InkML" xml:id="stk1" contextRef="#ctx0" brushRef="#br0">8685 14148 0,'24'0'76,"73"24"-75,98 0 28,-1-24-28,97 25 29,0-1-29,0 24 29,-24-48-29,-97 0 30,-73 0-29,-25 0 27,1 0-28,-24 0 31,-1 0-17,-23-24-14,-1 24 29,0 0 19,0 0-35,1 0-13,-1 0 45,0 0-45,0-24 29,1 24 19</inkml:trace>
    </iact:actionData>
  </iact:action>
  <iact:action type="add" startTime="7389">
    <iact:property name="dataType"/>
    <iact:actionData xml:id="d2">
      <inkml:trace xmlns:inkml="http://www.w3.org/2003/InkML" xml:id="stk2" contextRef="#ctx0" brushRef="#br0">9631 13153 0,'25'0'52,"-1"-24"-52,24 24 31,25 0-31,24 0 31,-24 0-30,24 24 29,24-24-29,-24 0 30,122 0-30,-1-24 29,-72 24-28,23-25 27,-72 1-28,-24 24 30,0 0-14,-49 0-16,1 0 28,-1 0-28,0 0-1,0 0 77,25 0-76,-25 0 29,25 0-29,-1 0 31,1 0-16,-25 0-15,-97 0 106,0 0-106,-24 0 29,0 0-26,73 0-3,-49 24 25,49-24-25,-25 0 31,1 0-31,24 0 28,-49 0-28,-24 25 29,-24-25-28,48 0 28,-24 0-27,0 0 25,24 0-26,0 0 28,0 0-28,49 0 14,0 0-13,-97 0 39,23 0-41,74 0 0,-24 0 28,-1 0-28,-24-25 32,1 25-31,23-24 26,1 24-13,-1-24-13,1 24 27,-25 0-28,0 0 29,0 0-13,25 0-14,23 0 24,1 0-26,0 0 46</inkml:trace>
    </iact:actionData>
  </iact:action>
  <iact:action type="add" startTime="10176">
    <iact:property name="dataType"/>
    <iact:actionData xml:id="d3">
      <inkml:trace xmlns:inkml="http://www.w3.org/2003/InkML" xml:id="stk3" contextRef="#ctx0" brushRef="#br0">23168 14245 0,'0'0'7,"73"24"43,24-24-47,-48 0 25,48 0-26,24 0 28,0 0-30,-48 0 32,24 0-17,-24 0-14,72 0 45,74 0-45,-49 0 29,24 0-28,-122 0 12,74 0-13,48 0 29,-48 0-28,72 0 28,25 0-29,-25 24 29,0-24-30,-96 0 32,-50 0-32,-23 0 31,-1 0-14,1 0-17,48 0 30,48 0-30,-23 0 32,-49 0-32,-1 0 31,-23 0-29,24 0 43,-49 0-29,0 0-15,73 0-1,-73 0 30,25-24-29,-25 24 30,0 0-15,49-24-16,-24 0 46,-1-1-45,-23 25 29,-1-24-28,0 24 59,-24-24-58</inkml:trace>
    </iact:actionData>
  </iact:action>
  <iact:action type="add" startTime="14416">
    <iact:property name="dataType"/>
    <iact:actionData xml:id="d4">
      <inkml:trace xmlns:inkml="http://www.w3.org/2003/InkML" xml:id="stk4" contextRef="#ctx0" brushRef="#br0">24260 13153 0,'24'0'40,"73"0"-38,25 0 44,-74 0-45,-24 0 31,98 0-30,-50 0 26,25 0-28,-72 0 1,48-24 29,-1 24-29,50 0 29,-1-25-29,0 25 30,25 0-31,-49 0 31,-24 0-30,24 0 29,-25 0-27,1 0 26,0 0-29,0 0 31,48 0-30,-24 0 29,24 0-28,-48-24 27,24 24-28,-24-24 31,0-1-32,-25 25 31,1 0-28,-25 0 25,0 0 20,1 0 124,-1 0-141,0 0 0,0 0-30,1 0 30,47 0-30,25 0 29,-24 0-27,24 0 26,-24 0-29,0-24 31,-49 24-25,25 0-6,48 0 43,-73 0-13,0 0-29,0 0 45,1 0-14,-1 0-31,0 0 108</inkml:trace>
    </iact:actionData>
  </iact:action>
  <iact:action type="add" startTime="18228">
    <iact:property name="dataType"/>
    <iact:actionData xml:id="d5">
      <inkml:trace xmlns:inkml="http://www.w3.org/2003/InkML" xml:id="stk5" contextRef="#ctx0" brushRef="#br0">25133 8008 0,'25'0'26,"-1"-24"-25,0 0 32,-24-1-4,24 1-26,1 0 25,-25-25-26,0 25 44,0 0-43,0-1 41,0 1-41,0 0 25,0-25 4,0 25-1,0-24-30,0 23 34,0-48-8,-25 1-11,25 47-15,-24-23 29,24-25-29,0 25 30,0-25-31,0 24 31,0-72-30,0 48 29,0-24-29,0 0 30,0 24-28,0-72 26,0 72-27,0-24 27,0-25-12,0 49-2,0-24-13,0 73 27,24-49-14,49 1-12,-49 23-1,1 0 24,47 1-25,1-49 30,-24 48-28,24 1-1,-49 48 24,0-24-24,0-1 12,49-23-11,-24 23 9,-1 25 4,73-72-13,-48 47 11,-24 1-14,24-24 32,48-1-31,291 1 29,-121 48-29,0 0 29,-121 0-28,-24 0 27,-49 24-27,-73-24 27,0 24 3,25 0-1,-49 25-28,24-25 25,25 25-27,-25-1 14,0 1-14,-24-25 0,49 25 46,-49-25-17,0 0-29,24 0 29,-24 25-29,0-25 30,24 25-14,-24-25 13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12-10T15:40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60">
    <iact:property name="dataType"/>
    <iact:actionData xml:id="d0">
      <inkml:trace xmlns:inkml="http://www.w3.org/2003/InkML" xml:id="stk0" contextRef="#ctx0" brushRef="#br0">7351 14512 0,'48'0'70,"1"0"-69,-1 0-1,1 24 30,72-24-28,-24 0 1,170 0 39,-170 0-24,97 0-3,25 0-13,47 0-2,-193 0 28,121 0-27,-72 0 29,23 0-27,-23 0 27,-25 0-28,0 0 10,-25 0-11,1 0 30,48 0-29,25 0 27,-25 0-29,1 0 31,47 0-31,-96 0 32,0 0-31,-49 0 29,25 0-29,-25 0 45,0 0-45,25 0 30,-1 0-31,1 0 31,-25 0-29,49 0 1,-25 0 23,49 0-25,-24 0 17,-24 0 11,-25 0-29,25 0 31,-25 0-30,24 0 30,1 0-15,-1 0-15,1 0-1,-25 0 30,25 0-27,-25 0 25,0 0-28,0 0 30,1 0 2,-1 0-16,0 0 281,0 0-266,1 0-24,-1 0 34,0 0-39,0 0 122</inkml:trace>
    </iact:actionData>
  </iact:action>
  <iact:action type="add" startTime="10991">
    <iact:property name="dataType"/>
    <iact:actionData xml:id="d1">
      <inkml:trace xmlns:inkml="http://www.w3.org/2003/InkML" xml:id="stk1" contextRef="#ctx0" brushRef="#br0">9583 12570 0,'24'0'35,"25"0"-3,-25 0-31,49 0 29,-1 0-28,25 0 28,-48 0-30,24 0 31,24 0-31,-49 0 32,1 0-31,-25 0 29,49 0-29,-49 0 44,0 0-44,-48 0 1281</inkml:trace>
    </iact:actionData>
  </iact:action>
  <iact:action type="add" startTime="16043">
    <iact:property name="dataType"/>
    <iact:actionData xml:id="d2">
      <inkml:trace xmlns:inkml="http://www.w3.org/2003/InkML" xml:id="stk2" contextRef="#ctx0" brushRef="#br0">26104 14973 0,'-25'0'22,"1"0"41,0 0-32,0 0-14,-25 0-16,1 0 28,23 0-28,-23 0 29,-1 0-29,25 0 30,-49 0-15,-24 0-15,24 0 29,-24 0-29,73 0 29,-49 0-30,25 0 31,24 0-14,-146 0-16,121 0 28,-48 0-26,49 0-3,-1 0 28,-24 0-26,-72 0 28,48 0-14,0 0-14,0 0 28,-25 0-14,1 0-15,97 0 28,-122 0-28,49 0 30,-97 0-28,121 0 24,-24 0-23,25 0-4,23 0 28,-96 0-27,23 0 29,25 0-29,24 0 14,25 0-15,-73 0 31,48 0-30,-24 0 29,-25 0-29,50 0 30,-50 0-31,25 0 31,-24 0-28,0-24 26,48 24-29,-73 0 31,74-25-30,-25 25 30,-73-24-29,146 0 28,-219 0-27,194 24 25,-72-25-28,73 25 1,-49 0 29,72 0-29,-23 0 29,-25 0-13,24 0-16,25 0 13,0 0 18,0 0-29</inkml:trace>
    </iact:actionData>
  </iact:action>
  <iact:action type="add" startTime="17962">
    <iact:property name="dataType"/>
    <iact:actionData xml:id="d3">
      <inkml:trace xmlns:inkml="http://www.w3.org/2003/InkML" xml:id="stk3" contextRef="#ctx0" brushRef="#br0">20815 14512 0,'-24'0'97,"0"0"-81,-1 24-12,1 0-4,0 1 27,-98 23-25,1 25 28,48-49-13,49 0-2,-24 1-13,48-1 27,-25-24 2,1 24 1,0 1-30,0-25 42,24 24-42,0 0 43,-25-24-44,74 24 187,48 1-187,-24-1 30,24 24-30,-25-48 29,26 0-29,-50 25 30,1-25-30,-1 0 28,1 0-28,-25 0 30,0 0 32</inkml:trace>
    </iact:actionData>
  </iact:action>
  <iact:action type="add" startTime="19884">
    <iact:property name="dataType"/>
    <iact:actionData xml:id="d4">
      <inkml:trace xmlns:inkml="http://www.w3.org/2003/InkML" xml:id="stk4" contextRef="#ctx0" brushRef="#br0">29379 11042 0,'-49'0'28,"-96"0"-25,96 0 0,-72 0 22,-73 0-24,48 0 29,-72 0-29,24 0 30,-24 0-30,48 0 29,-49-49-29,-314 0 29,266-23-29,48-1 30,-23-48-29,-292-74 43,170 50-43,49 23 28,-73 1-27,218 73 25,-267-98-27,219 122 30,0-25-29,48 1 1,97 48 23,-170-73-26,98 73 31,23-24-30,25-1 30,25 1-29,72 0 27,-49 24-28,49-25 14,-24 25 17,0 0 30,-1 0 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1/relationships/inkAction" Target="../ink/inkAction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microsoft.com/office/2011/relationships/inkAction" Target="../ink/inkAction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microsoft.com/office/2011/relationships/inkAction" Target="../ink/inkAction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microsoft.com/office/2011/relationships/inkAction" Target="../ink/inkAction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microsoft.com/office/2011/relationships/inkAction" Target="../ink/inkAction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microsoft.com/office/2011/relationships/inkAction" Target="../ink/inkAction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94206"/>
          </a:xfrm>
        </p:spPr>
        <p:txBody>
          <a:bodyPr>
            <a:normAutofit fontScale="90000"/>
          </a:bodyPr>
          <a:lstStyle/>
          <a:p>
            <a:r>
              <a:rPr lang="en-US" sz="4000" b="1">
                <a:cs typeface="Calibri Light"/>
              </a:rPr>
              <a:t>SIG718  - Real World Analytics </a:t>
            </a:r>
            <a:br>
              <a:rPr lang="en-US" sz="4000" b="1">
                <a:cs typeface="Calibri Light"/>
              </a:rPr>
            </a:br>
            <a:r>
              <a:rPr lang="en-US" sz="4000" u="sng">
                <a:cs typeface="Calibri Light"/>
              </a:rPr>
              <a:t>Mid-Term Assignment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7473" y="3602038"/>
            <a:ext cx="4010527" cy="165576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3200">
                <a:cs typeface="Calibri"/>
              </a:rPr>
              <a:t>Name: B </a:t>
            </a:r>
            <a:r>
              <a:rPr lang="en-US" sz="3200" err="1">
                <a:cs typeface="Calibri"/>
              </a:rPr>
              <a:t>Priyankaa</a:t>
            </a:r>
            <a:endParaRPr lang="en-US" sz="3200">
              <a:cs typeface="Calibri"/>
            </a:endParaRPr>
          </a:p>
          <a:p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Student ID: s224207694</a:t>
            </a:r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C8414A5-180E-9813-7B76-D53E236FE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9"/>
    </mc:Choice>
    <mc:Fallback>
      <p:transition spd="slow" advTm="6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EECC-D872-8E8C-E4FF-63D31527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cs typeface="Calibri Light"/>
              </a:rPr>
              <a:t>TASK 1: HISTOGRAM AND INFERENCES</a:t>
            </a:r>
            <a:endParaRPr lang="en-US"/>
          </a:p>
        </p:txBody>
      </p:sp>
      <p:pic>
        <p:nvPicPr>
          <p:cNvPr id="7" name="Content Placeholder 6" descr="A graph of a number of gray bars&#10;&#10;Description automatically generated">
            <a:extLst>
              <a:ext uri="{FF2B5EF4-FFF2-40B4-BE49-F238E27FC236}">
                <a16:creationId xmlns:a16="http://schemas.microsoft.com/office/drawing/2014/main" id="{76D2F1F2-D038-F0E0-2E56-11BAB5D054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57275" y="1374915"/>
            <a:ext cx="4743450" cy="3952875"/>
          </a:xfrm>
        </p:spPr>
      </p:pic>
      <p:pic>
        <p:nvPicPr>
          <p:cNvPr id="8" name="Content Placeholder 7" descr="A graph of energy consumption&#10;&#10;Description automatically generated">
            <a:extLst>
              <a:ext uri="{FF2B5EF4-FFF2-40B4-BE49-F238E27FC236}">
                <a16:creationId xmlns:a16="http://schemas.microsoft.com/office/drawing/2014/main" id="{37DF7150-8E04-5E76-E8C8-71C279B00F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92127" y="1453357"/>
            <a:ext cx="4743450" cy="39528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53E8AC-BB28-7554-851A-750B746A589D}"/>
              </a:ext>
            </a:extLst>
          </p:cNvPr>
          <p:cNvSpPr txBox="1"/>
          <p:nvPr/>
        </p:nvSpPr>
        <p:spPr>
          <a:xfrm>
            <a:off x="1120587" y="5252757"/>
            <a:ext cx="469246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Inference:</a:t>
            </a:r>
            <a:r>
              <a:rPr lang="en-US" sz="2000" dirty="0">
                <a:ea typeface="+mn-lt"/>
                <a:cs typeface="+mn-lt"/>
              </a:rPr>
              <a:t> The highest frequency for the Distance from Weather Station ranges between 35 - 40 km.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108D8-B41F-1553-F444-F9C006853F42}"/>
              </a:ext>
            </a:extLst>
          </p:cNvPr>
          <p:cNvSpPr txBox="1"/>
          <p:nvPr/>
        </p:nvSpPr>
        <p:spPr>
          <a:xfrm>
            <a:off x="6303014" y="5324415"/>
            <a:ext cx="539592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Inference: </a:t>
            </a:r>
            <a:r>
              <a:rPr lang="en-US" sz="2000" dirty="0">
                <a:ea typeface="+mn-lt"/>
                <a:cs typeface="+mn-lt"/>
              </a:rPr>
              <a:t>From the histogram, it seems that most appliances consumes less energy ranging between 20 - 70 Wh. There are very few appliances consuming higher energy of above 120 Wh.</a:t>
            </a:r>
            <a:endParaRPr lang="en-US" sz="2000" dirty="0">
              <a:cs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FD9F75-1B22-3272-93EE-599AC497A6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6360" y="3450600"/>
              <a:ext cx="7930440" cy="1966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FD9F75-1B22-3272-93EE-599AC497A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7000" y="3441240"/>
                <a:ext cx="7949160" cy="19850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6487CEC-FE92-9F7C-803A-018812115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2465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76"/>
    </mc:Choice>
    <mc:Fallback>
      <p:transition spd="slow" advTm="28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E5FE-3B8F-6BA8-327C-D7B17374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563"/>
          </a:xfrm>
        </p:spPr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TASK 2: TRANSFORMATIONS ON DATA</a:t>
            </a:r>
            <a:endParaRPr lang="en-US" sz="360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BB20-B122-DDC3-0ADF-CFF494230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508"/>
            <a:ext cx="64478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Each column may represent certain things that are measured differently through different scales. </a:t>
            </a:r>
            <a:endParaRPr lang="en-US" sz="2000" dirty="0">
              <a:ea typeface="Calibri"/>
              <a:cs typeface="Calibri" panose="020F0502020204030204"/>
            </a:endParaRPr>
          </a:p>
          <a:p>
            <a:r>
              <a:rPr lang="en-US" sz="2000" dirty="0">
                <a:ea typeface="+mn-lt"/>
                <a:cs typeface="+mn-lt"/>
              </a:rPr>
              <a:t>In order to bring uniformity, these variables are scaled to 0 - 1 scale through transformations so that it can compared easily.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Out of 5 variables, 4 variables are chosen that is except X4, remaining variables are chosen.</a:t>
            </a:r>
          </a:p>
          <a:p>
            <a:r>
              <a:rPr lang="en-US" sz="2000" b="1" dirty="0">
                <a:ea typeface="+mn-lt"/>
                <a:cs typeface="+mn-lt"/>
              </a:rPr>
              <a:t>X1 and X3</a:t>
            </a:r>
            <a:r>
              <a:rPr lang="en-US" sz="2000" dirty="0">
                <a:ea typeface="+mn-lt"/>
                <a:cs typeface="+mn-lt"/>
              </a:rPr>
              <a:t> Variable is transformed using </a:t>
            </a:r>
            <a:r>
              <a:rPr lang="en-US" sz="2000" b="1" dirty="0">
                <a:ea typeface="+mn-lt"/>
                <a:cs typeface="+mn-lt"/>
              </a:rPr>
              <a:t>linear feature scaling.</a:t>
            </a:r>
          </a:p>
          <a:p>
            <a:r>
              <a:rPr lang="en-US" sz="2000" dirty="0">
                <a:cs typeface="Calibri" panose="020F0502020204030204"/>
              </a:rPr>
              <a:t>This is done in order to make our analysis easier.</a:t>
            </a:r>
            <a:endParaRPr lang="en-US" sz="2000">
              <a:ea typeface="Calibri"/>
              <a:cs typeface="Calibri" panose="020F0502020204030204"/>
            </a:endParaRPr>
          </a:p>
          <a:p>
            <a:r>
              <a:rPr lang="en-US" sz="2000" dirty="0">
                <a:cs typeface="Calibri" panose="020F0502020204030204"/>
              </a:rPr>
              <a:t>When the data is mostly moderately skewed, this scaling is performed.</a:t>
            </a:r>
            <a:endParaRPr lang="en-US" sz="2000" dirty="0">
              <a:ea typeface="Calibri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1FB52-143E-9466-833C-AB2F237173BB}"/>
              </a:ext>
            </a:extLst>
          </p:cNvPr>
          <p:cNvSpPr txBox="1"/>
          <p:nvPr/>
        </p:nvSpPr>
        <p:spPr>
          <a:xfrm>
            <a:off x="7589183" y="1476374"/>
            <a:ext cx="4118161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cs typeface="Calibri"/>
              </a:rPr>
              <a:t>FORMULA FOR LINEAR SCALING:</a:t>
            </a:r>
            <a:endParaRPr lang="en-US" sz="2000" b="1" u="sng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cs typeface="Calibri"/>
              </a:rPr>
              <a:t>(</a:t>
            </a:r>
            <a:r>
              <a:rPr lang="en-US" sz="2000" err="1">
                <a:cs typeface="Calibri"/>
              </a:rPr>
              <a:t>Xold</a:t>
            </a:r>
            <a:r>
              <a:rPr lang="en-US" sz="2000" dirty="0">
                <a:cs typeface="Calibri"/>
              </a:rPr>
              <a:t> – </a:t>
            </a:r>
            <a:r>
              <a:rPr lang="en-US" sz="2000" err="1">
                <a:cs typeface="Calibri"/>
              </a:rPr>
              <a:t>Xmin</a:t>
            </a:r>
            <a:r>
              <a:rPr lang="en-US" sz="2000" dirty="0">
                <a:cs typeface="Calibri"/>
              </a:rPr>
              <a:t>)/ (</a:t>
            </a:r>
            <a:r>
              <a:rPr lang="en-US" sz="2000" err="1">
                <a:cs typeface="Calibri"/>
              </a:rPr>
              <a:t>Xmax</a:t>
            </a:r>
            <a:r>
              <a:rPr lang="en-US" sz="2000" dirty="0">
                <a:cs typeface="Calibri"/>
              </a:rPr>
              <a:t> – </a:t>
            </a:r>
            <a:r>
              <a:rPr lang="en-US" sz="2000" err="1">
                <a:cs typeface="Calibri"/>
              </a:rPr>
              <a:t>Xmin</a:t>
            </a:r>
            <a:r>
              <a:rPr lang="en-US" sz="2000" dirty="0">
                <a:cs typeface="Calibri"/>
              </a:rPr>
              <a:t>)</a:t>
            </a:r>
            <a:endParaRPr lang="en-US" sz="2000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cs typeface="Calibri"/>
              </a:rPr>
              <a:t>Where </a:t>
            </a:r>
            <a:endParaRPr lang="en-US" sz="2000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000" err="1">
                <a:cs typeface="Calibri"/>
              </a:rPr>
              <a:t>Xmax</a:t>
            </a:r>
            <a:r>
              <a:rPr lang="en-US" sz="2000" dirty="0">
                <a:cs typeface="Calibri"/>
              </a:rPr>
              <a:t> is maximum value of X in column X.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000" err="1">
                <a:cs typeface="Calibri"/>
              </a:rPr>
              <a:t>Xmin</a:t>
            </a:r>
            <a:r>
              <a:rPr lang="en-US" sz="2000" dirty="0">
                <a:cs typeface="Calibri"/>
              </a:rPr>
              <a:t> is the minimum value of X in column X.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000" err="1">
                <a:cs typeface="Calibri"/>
              </a:rPr>
              <a:t>Xold</a:t>
            </a:r>
            <a:r>
              <a:rPr lang="en-US" sz="2000" dirty="0">
                <a:cs typeface="Calibri"/>
              </a:rPr>
              <a:t> is each value that’s present in the column.</a:t>
            </a:r>
            <a:endParaRPr lang="en-US" sz="2000" dirty="0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ECB805-4AFA-33F5-FC42-2DA581E8F5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8840" y="1887120"/>
              <a:ext cx="10314720" cy="3468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ECB805-4AFA-33F5-FC42-2DA581E8F5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480" y="1877760"/>
                <a:ext cx="10333440" cy="34873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9FFDB5B-89D1-7737-9BD1-B066D4D22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565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81"/>
    </mc:Choice>
    <mc:Fallback>
      <p:transition spd="slow" advTm="40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8599-5A66-7055-0153-7855CEC2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8928"/>
          </a:xfrm>
        </p:spPr>
        <p:txBody>
          <a:bodyPr/>
          <a:lstStyle/>
          <a:p>
            <a:r>
              <a:rPr lang="en-US" sz="3600" b="1">
                <a:cs typeface="Calibri Light"/>
              </a:rPr>
              <a:t>TASK 2: TRANSFORMATIONS ON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8F187-9384-A698-E644-D4DA309F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856494" cy="4622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ea typeface="Calibri"/>
                <a:cs typeface="Calibri"/>
              </a:rPr>
              <a:t>X2 and X5</a:t>
            </a:r>
            <a:r>
              <a:rPr lang="en-US" sz="2000" dirty="0">
                <a:ea typeface="Calibri"/>
                <a:cs typeface="Calibri"/>
              </a:rPr>
              <a:t> Variable is transformed using</a:t>
            </a:r>
            <a:r>
              <a:rPr lang="en-US" sz="2000" b="1" dirty="0">
                <a:ea typeface="Calibri"/>
                <a:cs typeface="Calibri"/>
              </a:rPr>
              <a:t> polynomial</a:t>
            </a:r>
            <a:r>
              <a:rPr lang="en-US" sz="2000" dirty="0">
                <a:ea typeface="Calibri"/>
                <a:cs typeface="Calibri"/>
              </a:rPr>
              <a:t> and </a:t>
            </a:r>
            <a:r>
              <a:rPr lang="en-US" sz="2000" b="1" dirty="0">
                <a:ea typeface="Calibri"/>
                <a:cs typeface="Calibri"/>
              </a:rPr>
              <a:t>linear feature scaling.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This is done in order to make our analysis easier.</a:t>
            </a:r>
          </a:p>
          <a:p>
            <a:r>
              <a:rPr lang="en-US" sz="2000" dirty="0">
                <a:ea typeface="Calibri"/>
                <a:cs typeface="Calibri"/>
              </a:rPr>
              <a:t>When the data is mostly positively skewed, this scaling is performed.</a:t>
            </a:r>
          </a:p>
          <a:p>
            <a:r>
              <a:rPr lang="en-US" sz="2000" dirty="0">
                <a:ea typeface="Calibri"/>
                <a:cs typeface="Calibri"/>
              </a:rPr>
              <a:t>When there are fewer positive skew values and negative skew values, this polynomial transformation is done.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ea typeface="Calibri"/>
                <a:cs typeface="Calibri"/>
              </a:rPr>
              <a:t>Why X4 is not chosen? </a:t>
            </a:r>
            <a:r>
              <a:rPr lang="en-US" sz="2000" dirty="0">
                <a:ea typeface="Calibri"/>
                <a:cs typeface="Calibri"/>
              </a:rPr>
              <a:t>X4 is not chosen because the variable has value is -0.01 which means it is </a:t>
            </a:r>
            <a:r>
              <a:rPr lang="en-US" sz="2000" b="1" dirty="0">
                <a:ea typeface="Calibri"/>
                <a:cs typeface="Calibri"/>
              </a:rPr>
              <a:t>non-linear correlation</a:t>
            </a:r>
            <a:r>
              <a:rPr lang="en-US" sz="2000" dirty="0">
                <a:ea typeface="Calibri"/>
                <a:cs typeface="Calibri"/>
              </a:rPr>
              <a:t> and the data is</a:t>
            </a:r>
            <a:r>
              <a:rPr lang="en-US" sz="2000" b="1" dirty="0">
                <a:ea typeface="Calibri"/>
                <a:cs typeface="Calibri"/>
              </a:rPr>
              <a:t> negatively skewed.</a:t>
            </a:r>
            <a:endParaRPr lang="en-US" sz="2000" dirty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u="sng" dirty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u="sng" dirty="0">
                <a:ea typeface="Calibri"/>
                <a:cs typeface="Calibri"/>
              </a:rPr>
              <a:t>FORMULA FOR POLYNOMIAL TRANSFORMATION:</a:t>
            </a:r>
            <a:endParaRPr lang="en-US" sz="1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ea typeface="Calibri"/>
                <a:cs typeface="Calibri"/>
              </a:rPr>
              <a:t>                                                        Polynomial transformed X value = (X)^(1/p)</a:t>
            </a:r>
          </a:p>
          <a:p>
            <a:pPr marL="0" indent="0">
              <a:buNone/>
            </a:pPr>
            <a:endParaRPr lang="en-US" sz="1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ea typeface="Calibri"/>
                <a:cs typeface="Calibri"/>
              </a:rPr>
              <a:t>Here p is taken as 100.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826D1B-985E-56AB-20B8-9EA26966CD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9440" y="1816920"/>
              <a:ext cx="6611400" cy="3625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826D1B-985E-56AB-20B8-9EA26966CD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0080" y="1807560"/>
                <a:ext cx="6630120" cy="36446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6854F40-7A72-0CDD-2025-8E79AC123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698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29"/>
    </mc:Choice>
    <mc:Fallback>
      <p:transition spd="slow" advTm="28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79F4-9306-6349-5DEF-ECD1898E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85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Calibri Light"/>
                <a:cs typeface="Calibri Light"/>
              </a:rPr>
              <a:t>TASK 2: TRANSFORMATIONS ON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CDDB-13C4-A718-30DA-37E9E6F2B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204"/>
            <a:ext cx="10515600" cy="48927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ea typeface="Calibri"/>
                <a:cs typeface="Calibri"/>
              </a:rPr>
              <a:t>Output Y Variable is transformed using</a:t>
            </a:r>
            <a:r>
              <a:rPr lang="en-US" sz="2000" b="1" dirty="0">
                <a:ea typeface="Calibri"/>
                <a:cs typeface="Calibri"/>
              </a:rPr>
              <a:t> log</a:t>
            </a:r>
            <a:r>
              <a:rPr lang="en-US" sz="2000" dirty="0">
                <a:ea typeface="Calibri"/>
                <a:cs typeface="Calibri"/>
              </a:rPr>
              <a:t> and </a:t>
            </a:r>
            <a:r>
              <a:rPr lang="en-US" sz="2000" b="1" dirty="0">
                <a:ea typeface="Calibri"/>
                <a:cs typeface="Calibri"/>
              </a:rPr>
              <a:t>linear feature scaling.</a:t>
            </a:r>
            <a:endParaRPr lang="en-US"/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ea typeface="Calibri"/>
                <a:cs typeface="Calibri"/>
              </a:rPr>
              <a:t>This is done in order to make our analysis easier.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ea typeface="Calibri"/>
                <a:cs typeface="Calibri"/>
              </a:rPr>
              <a:t>When the data is mostly exponentially distributed, this scaling is performed.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ea typeface="Calibri"/>
                <a:cs typeface="Calibri"/>
              </a:rPr>
              <a:t>When there are fewer positive skew values and negative skew values, this polynomial transformation is done.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dirty="0">
                <a:ea typeface="Calibri"/>
                <a:cs typeface="Calibri"/>
              </a:rPr>
              <a:t>The </a:t>
            </a:r>
            <a:r>
              <a:rPr lang="en-US" sz="2000" b="1" dirty="0">
                <a:ea typeface="Calibri"/>
                <a:cs typeface="Calibri"/>
              </a:rPr>
              <a:t>log function</a:t>
            </a:r>
            <a:r>
              <a:rPr lang="en-US" sz="2000" dirty="0">
                <a:ea typeface="Calibri"/>
                <a:cs typeface="Calibri"/>
              </a:rPr>
              <a:t> is useful when the data has </a:t>
            </a:r>
            <a:r>
              <a:rPr lang="en-US" sz="2000" b="1" dirty="0">
                <a:ea typeface="Calibri"/>
                <a:cs typeface="Calibri"/>
              </a:rPr>
              <a:t>larger inputs.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sz="2000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b="1" u="sng" dirty="0">
                <a:ea typeface="Calibri"/>
                <a:cs typeface="Calibri"/>
              </a:rPr>
              <a:t>FORMULA FOR LOG TRANSFORMATION:</a:t>
            </a:r>
          </a:p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                                               Y transformed log value  = log 10 (Y)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ea typeface="+mn-lt"/>
                <a:cs typeface="+mn-lt"/>
              </a:rPr>
              <a:t>These transformations mostly done on the extremely skewed dataset, so that it becomes normally distributed.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ea typeface="Calibri"/>
                <a:cs typeface="Calibri"/>
              </a:rPr>
              <a:t>The column names are then changed and it is stored in the "</a:t>
            </a:r>
            <a:r>
              <a:rPr lang="en-US" sz="2000" b="1" dirty="0">
                <a:ea typeface="+mn-lt"/>
                <a:cs typeface="+mn-lt"/>
              </a:rPr>
              <a:t>BPriyankaa_Transformed.txt</a:t>
            </a:r>
            <a:r>
              <a:rPr lang="en-US" sz="2000" dirty="0">
                <a:ea typeface="+mn-lt"/>
                <a:cs typeface="+mn-lt"/>
              </a:rPr>
              <a:t>" file</a:t>
            </a:r>
            <a:endParaRPr lang="en-US" sz="2000" dirty="0">
              <a:ea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740F17-6777-3B7C-9097-88372F7EE7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4920" y="1589760"/>
              <a:ext cx="7563600" cy="4298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740F17-6777-3B7C-9097-88372F7EE7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5560" y="1580400"/>
                <a:ext cx="7582320" cy="43174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BE3B39D-6AF8-EFC5-233D-3B704A678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49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61"/>
    </mc:Choice>
    <mc:Fallback>
      <p:transition spd="slow" advTm="34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AA05-C173-66CC-78B0-1FC3C58D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379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Calibri Light"/>
                <a:cs typeface="Calibri Light"/>
              </a:rPr>
              <a:t>ERROR MEASURES AND CORRELATION COEFFICIENTS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10E3D39-E03B-CDCD-70FD-CDCDD666B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226546"/>
              </p:ext>
            </p:extLst>
          </p:nvPr>
        </p:nvGraphicFramePr>
        <p:xfrm>
          <a:off x="842210" y="1183105"/>
          <a:ext cx="10515600" cy="536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9322186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47623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12027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159521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02075365"/>
                    </a:ext>
                  </a:extLst>
                </a:gridCol>
              </a:tblGrid>
              <a:tr h="3449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/>
                        <a:t>Av. ABS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/>
                        <a:t>Pearson correlation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/>
                        <a:t>Spearman correlation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366304"/>
                  </a:ext>
                </a:extLst>
              </a:tr>
              <a:tr h="5343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latin typeface="Calibri"/>
                        </a:rPr>
                        <a:t>Weighted Arithmetic Mean (WAM)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latin typeface="Calibri"/>
                        </a:rPr>
                        <a:t>0.2051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 dirty="0">
                          <a:latin typeface="Calibri"/>
                        </a:rPr>
                        <a:t>0.1642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0.3389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0.3917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34410"/>
                  </a:ext>
                </a:extLst>
              </a:tr>
              <a:tr h="5343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latin typeface="Calibri"/>
                        </a:rPr>
                        <a:t>Weighted Power Means (WPM) with p = 0.5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0.2184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0.1755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0.3290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0.3808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599077"/>
                  </a:ext>
                </a:extLst>
              </a:tr>
              <a:tr h="5343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latin typeface="Calibri"/>
                        </a:rPr>
                        <a:t>Weighted Power Means (WPM) with p = 2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0.1900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0.1492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0.3314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0.3828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67000"/>
                  </a:ext>
                </a:extLst>
              </a:tr>
              <a:tr h="5343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latin typeface="Calibri"/>
                        </a:rPr>
                        <a:t>Ordered Weighted Averaging function (OWA)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0.1734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0.1341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0.3229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0.3704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59051"/>
                  </a:ext>
                </a:extLst>
              </a:tr>
              <a:tr h="3720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latin typeface="Calibri"/>
                        </a:rPr>
                        <a:t>The Choquet Integral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0.1685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0.1296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0.3461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0.3956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205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5E4C03-5635-C90E-F1FC-BFD1523A09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9200" y="2673360"/>
              <a:ext cx="8000280" cy="3791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5E4C03-5635-C90E-F1FC-BFD1523A0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9840" y="2664000"/>
                <a:ext cx="8019000" cy="3810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BD6B196-7F26-73EB-C01C-A968BE79F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9753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13"/>
    </mc:Choice>
    <mc:Fallback>
      <p:transition spd="slow" advTm="3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3507-E275-BA93-B22D-2955C6C0A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7681"/>
          </a:xfrm>
        </p:spPr>
        <p:txBody>
          <a:bodyPr/>
          <a:lstStyle/>
          <a:p>
            <a:r>
              <a:rPr lang="en-US" sz="3200" b="1" dirty="0">
                <a:cs typeface="Calibri Light"/>
              </a:rPr>
              <a:t>INFERENCE BASED ON WEIGHTS, ERRORS AND COEFFICIENTS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59A24-1E86-4A14-68BF-EBBBABF8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273"/>
            <a:ext cx="10515600" cy="50236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cs typeface="Calibri"/>
              </a:rPr>
              <a:t>Weighted Arithmetic Mean (WAM):</a:t>
            </a:r>
            <a:r>
              <a:rPr lang="en-US" sz="2000" dirty="0">
                <a:cs typeface="Calibri"/>
              </a:rPr>
              <a:t> Better fitting is achieved for functions where the output variable in the data does not tend toward the lower inputs. The most influential/useful variable in predicting the output is X1.</a:t>
            </a:r>
            <a:endParaRPr lang="en-US" sz="900" baseline="-25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Weighted Power Means (WPM) with p = 0.5:</a:t>
            </a:r>
            <a:r>
              <a:rPr lang="en-US" sz="2000" dirty="0">
                <a:cs typeface="Calibri"/>
              </a:rPr>
              <a:t> Better fitting is achieved for functions where the output variable in the data tends toward the higher inputs. The most useful variable in predicting the output is X1.</a:t>
            </a:r>
            <a:endParaRPr lang="en-US" sz="1300" baseline="-25000" dirty="0">
              <a:cs typeface="Calibri"/>
            </a:endParaRPr>
          </a:p>
          <a:p>
            <a:r>
              <a:rPr lang="en-US" sz="2000" b="1" dirty="0">
                <a:cs typeface="Calibri"/>
              </a:rPr>
              <a:t>Weighted Power Means (WPM) with p = 2:</a:t>
            </a:r>
            <a:r>
              <a:rPr lang="en-US" sz="2000" dirty="0">
                <a:cs typeface="Calibri"/>
              </a:rPr>
              <a:t> Better fitting is achieved for functions where the output variable in the data does not tend toward the lower inputs. The most useful variable in predicting the output is X4.</a:t>
            </a:r>
          </a:p>
          <a:p>
            <a:r>
              <a:rPr lang="en-US" sz="2000" b="1" dirty="0">
                <a:cs typeface="Calibri"/>
              </a:rPr>
              <a:t>Ordered Weighted Averaging function (OWA): </a:t>
            </a:r>
            <a:r>
              <a:rPr lang="en-US" sz="2000" dirty="0">
                <a:ea typeface="+mn-lt"/>
                <a:cs typeface="+mn-lt"/>
              </a:rPr>
              <a:t>The lowest input is allocated the lowest weight. The most useful variable in predicting the output is X4.</a:t>
            </a:r>
          </a:p>
          <a:p>
            <a:r>
              <a:rPr lang="en-US" sz="2000" b="1" dirty="0">
                <a:ea typeface="+mn-lt"/>
                <a:cs typeface="+mn-lt"/>
              </a:rPr>
              <a:t>The Choquet Integral: </a:t>
            </a:r>
            <a:r>
              <a:rPr lang="en-US" sz="2000" dirty="0">
                <a:ea typeface="+mn-lt"/>
                <a:cs typeface="+mn-lt"/>
              </a:rPr>
              <a:t>Better fitting is achieved for functions where the output variable in the data tends toward the higher inputs. The most influential/useful variable in predicting the output is X4.</a:t>
            </a:r>
          </a:p>
          <a:p>
            <a:endParaRPr lang="en-US" sz="2000" b="1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 baseline="-25000" dirty="0"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DBFB21-DF69-19F3-D1A0-B916021473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05440" y="1729800"/>
              <a:ext cx="2986920" cy="61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DBFB21-DF69-19F3-D1A0-B916021473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6080" y="1720440"/>
                <a:ext cx="3005640" cy="80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2928206-9D34-BA1D-B0AE-5D2006734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852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3"/>
    </mc:Choice>
    <mc:Fallback>
      <p:transition spd="slow" advTm="20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DA56-D520-B44D-F06A-C75066B8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511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Calibri Light"/>
                <a:cs typeface="Calibri Light"/>
              </a:rPr>
              <a:t>INPUTS AND WEIGHTS</a:t>
            </a:r>
            <a:endParaRPr lang="en-US" sz="36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E5AFE9-426F-1B13-6908-43AA9BB30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699760"/>
              </p:ext>
            </p:extLst>
          </p:nvPr>
        </p:nvGraphicFramePr>
        <p:xfrm>
          <a:off x="842210" y="1323473"/>
          <a:ext cx="10515600" cy="45367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3611349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2008311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44906342"/>
                    </a:ext>
                  </a:extLst>
                </a:gridCol>
              </a:tblGrid>
              <a:tr h="7561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MODEL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CORRESPONDING 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800758"/>
                  </a:ext>
                </a:extLst>
              </a:tr>
              <a:tr h="7561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u="none" strike="noStrike" noProof="0" dirty="0"/>
                        <a:t>Weighted Arithmetic Mean (WAM)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X1, X2, X3, 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0.4011, 0.2419, 0.1466, 0.2102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173580"/>
                  </a:ext>
                </a:extLst>
              </a:tr>
              <a:tr h="7561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u="none" strike="noStrike" noProof="0" dirty="0"/>
                        <a:t>Weighted Power Means (WPM) with p = 0.5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X1, X2, X3, X5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0.3882, 0.2132, 0.1813, 0.2171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424082"/>
                  </a:ext>
                </a:extLst>
              </a:tr>
              <a:tr h="7561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u="none" strike="noStrike" noProof="0" dirty="0"/>
                        <a:t>Weighted Power Means (WPM) with p = 2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X1, X2, X3, X5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0.2696, 0.</a:t>
                      </a:r>
                      <a:r>
                        <a:rPr lang="en-US" sz="1800" b="0" i="0" u="none" strike="noStrike" noProof="0" dirty="0"/>
                        <a:t>2705, 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0.1803, </a:t>
                      </a:r>
                      <a:r>
                        <a:rPr lang="en-US" sz="1800" b="0" i="0" u="none" strike="noStrike" noProof="0" dirty="0"/>
                        <a:t>0.2794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83577"/>
                  </a:ext>
                </a:extLst>
              </a:tr>
              <a:tr h="7561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u="none" strike="noStrike" noProof="0" dirty="0"/>
                        <a:t>Ordered Weighted Averaging function (OWA)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X1, X2, X3, X5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0.0273, 0.2074, 0.1886, 0.5762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74281"/>
                  </a:ext>
                </a:extLst>
              </a:tr>
              <a:tr h="7561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u="none" strike="noStrike" noProof="0" dirty="0"/>
                        <a:t>The Choquet Integral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X1, X2, X3, X5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0.2106, 0.2142, 0.1746, 0.4004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78036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57F4E0-78C6-826B-A9FC-87944E68D7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31360" y="2507400"/>
              <a:ext cx="6943680" cy="314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57F4E0-78C6-826B-A9FC-87944E68D7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2000" y="2498040"/>
                <a:ext cx="6962400" cy="3164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1F03298-5ED3-1715-C6E0-8A7B2AAD7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4058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26"/>
    </mc:Choice>
    <mc:Fallback>
      <p:transition spd="slow" advTm="19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6299-96EC-AACC-56D3-5F6C2883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616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+mj-lt"/>
                <a:cs typeface="+mj-lt"/>
              </a:rPr>
              <a:t>BEST FITTING MODEL ON DATA</a:t>
            </a:r>
            <a:endParaRPr lang="en-US" sz="36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532E5-564B-B638-F0D2-5B83C461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519"/>
            <a:ext cx="10455442" cy="42410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There are various model fit on the data. They are WAM, WPM, OWA and Choquet Integral.</a:t>
            </a:r>
          </a:p>
          <a:p>
            <a:r>
              <a:rPr lang="en-US" sz="2000" dirty="0" err="1">
                <a:cs typeface="Calibri"/>
              </a:rPr>
              <a:t>Orness</a:t>
            </a:r>
            <a:r>
              <a:rPr lang="en-US" sz="2000" dirty="0">
                <a:cs typeface="Calibri"/>
              </a:rPr>
              <a:t> generally characterizes the aggregation function. When its above 0.5, OWA tends more towards higher inputs.</a:t>
            </a:r>
          </a:p>
          <a:p>
            <a:r>
              <a:rPr lang="en-US" sz="2000" dirty="0">
                <a:cs typeface="Calibri"/>
              </a:rPr>
              <a:t>While fitting the OWA and Choquet Integral model, </a:t>
            </a:r>
            <a:r>
              <a:rPr lang="en-US" sz="2000" dirty="0" err="1">
                <a:cs typeface="Calibri"/>
              </a:rPr>
              <a:t>Orness</a:t>
            </a:r>
            <a:r>
              <a:rPr lang="en-US" sz="2000" dirty="0">
                <a:cs typeface="Calibri"/>
              </a:rPr>
              <a:t> is above 0.5 that’s almost equal to 0.77 and 0.79 respectively.</a:t>
            </a:r>
          </a:p>
          <a:p>
            <a:r>
              <a:rPr lang="en-US" sz="2000" dirty="0">
                <a:ea typeface="+mn-lt"/>
                <a:cs typeface="+mn-lt"/>
              </a:rPr>
              <a:t>These are given X1=22; X2=38; X3=4; X4=88.2, X5=34.</a:t>
            </a:r>
          </a:p>
          <a:p>
            <a:r>
              <a:rPr lang="en-US" sz="2000" dirty="0">
                <a:ea typeface="+mn-lt"/>
                <a:cs typeface="+mn-lt"/>
              </a:rPr>
              <a:t>Based on these, transformations are done and then based on the weights and error values, best fitting model is found.</a:t>
            </a:r>
          </a:p>
          <a:p>
            <a:r>
              <a:rPr lang="en-US" sz="2000" dirty="0">
                <a:ea typeface="+mn-lt"/>
                <a:cs typeface="+mn-lt"/>
              </a:rPr>
              <a:t>The next step is to predict the output Y variable for each model.</a:t>
            </a:r>
          </a:p>
          <a:p>
            <a:r>
              <a:rPr lang="en-US" sz="2000" dirty="0">
                <a:ea typeface="+mn-lt"/>
                <a:cs typeface="+mn-lt"/>
              </a:rPr>
              <a:t>For each model, the output Y is found.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4D54A0-B6EE-3CAA-A780-841624066F7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53760" y="2122920"/>
              <a:ext cx="6926040" cy="2542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4D54A0-B6EE-3CAA-A780-841624066F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4400" y="2113560"/>
                <a:ext cx="6944760" cy="2561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02FF631-2973-AAE4-4DB6-F7E45CE818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296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15"/>
    </mc:Choice>
    <mc:Fallback>
      <p:transition spd="slow" advTm="41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A169C-7358-08D5-1EFD-25E6D8B7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093"/>
          </a:xfrm>
        </p:spPr>
        <p:txBody>
          <a:bodyPr>
            <a:normAutofit/>
          </a:bodyPr>
          <a:lstStyle/>
          <a:p>
            <a:r>
              <a:rPr lang="en-US" sz="3600" b="1" dirty="0">
                <a:cs typeface="Calibri Light"/>
              </a:rPr>
              <a:t>INFERENCE ON PREDICTED AND MEASURED Y</a:t>
            </a:r>
            <a:endParaRPr lang="en-US" sz="3600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3A43853-DD6A-00AC-7E91-717E27E63F2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64688450"/>
              </p:ext>
            </p:extLst>
          </p:nvPr>
        </p:nvGraphicFramePr>
        <p:xfrm>
          <a:off x="842210" y="1353552"/>
          <a:ext cx="5181593" cy="51822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3234">
                  <a:extLst>
                    <a:ext uri="{9D8B030D-6E8A-4147-A177-3AD203B41FA5}">
                      <a16:colId xmlns:a16="http://schemas.microsoft.com/office/drawing/2014/main" val="3031674370"/>
                    </a:ext>
                  </a:extLst>
                </a:gridCol>
                <a:gridCol w="1400735">
                  <a:extLst>
                    <a:ext uri="{9D8B030D-6E8A-4147-A177-3AD203B41FA5}">
                      <a16:colId xmlns:a16="http://schemas.microsoft.com/office/drawing/2014/main" val="1114559493"/>
                    </a:ext>
                  </a:extLst>
                </a:gridCol>
                <a:gridCol w="1427624">
                  <a:extLst>
                    <a:ext uri="{9D8B030D-6E8A-4147-A177-3AD203B41FA5}">
                      <a16:colId xmlns:a16="http://schemas.microsoft.com/office/drawing/2014/main" val="500144601"/>
                    </a:ext>
                  </a:extLst>
                </a:gridCol>
              </a:tblGrid>
              <a:tr h="8130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Measured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970479"/>
                  </a:ext>
                </a:extLst>
              </a:tr>
              <a:tr h="8130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Weighted Arithmetic Mean (WAM)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/>
                        <a:t>84.65176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894335"/>
                  </a:ext>
                </a:extLst>
              </a:tr>
              <a:tr h="8130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Weighted Power Means (WPM) with p = 0.5</a:t>
                      </a:r>
                      <a:endParaRPr lang="en-US" sz="18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/>
                        <a:t>84.73534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16970"/>
                  </a:ext>
                </a:extLst>
              </a:tr>
              <a:tr h="8130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Weighted Power Means (WPM) with p = 2</a:t>
                      </a:r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/>
                        <a:t>77.38821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89275"/>
                  </a:ext>
                </a:extLst>
              </a:tr>
              <a:tr h="8130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Ordered Weighted Averaging function (OWA)</a:t>
                      </a:r>
                      <a:endParaRPr lang="en-US" sz="18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/>
                        <a:t>68.56996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250445"/>
                  </a:ext>
                </a:extLst>
              </a:tr>
              <a:tr h="8130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The Choquet Integral</a:t>
                      </a:r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/>
                        <a:t>76.30156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98182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BF23E-DABF-4F90-5365-AC55C407B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54978"/>
            <a:ext cx="5181600" cy="48219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Based on the predicted Y value, the predicted Y value of </a:t>
            </a:r>
            <a:r>
              <a:rPr lang="en-US" sz="2000" dirty="0" err="1">
                <a:cs typeface="Calibri"/>
              </a:rPr>
              <a:t>choquet</a:t>
            </a:r>
            <a:r>
              <a:rPr lang="en-US" sz="2000" dirty="0">
                <a:cs typeface="Calibri"/>
              </a:rPr>
              <a:t> integral is lesser than other model's output variable.</a:t>
            </a:r>
          </a:p>
          <a:p>
            <a:r>
              <a:rPr lang="en-US" sz="2000" dirty="0">
                <a:cs typeface="Calibri"/>
              </a:rPr>
              <a:t>But the RMSE value is much smaller for CHOQUET INTEGRAL model.</a:t>
            </a:r>
          </a:p>
          <a:p>
            <a:r>
              <a:rPr lang="en-US" sz="2000" dirty="0">
                <a:cs typeface="Calibri"/>
              </a:rPr>
              <a:t>Also, </a:t>
            </a:r>
            <a:r>
              <a:rPr lang="en-US" sz="2000" dirty="0" err="1">
                <a:cs typeface="Calibri"/>
              </a:rPr>
              <a:t>orness</a:t>
            </a:r>
            <a:r>
              <a:rPr lang="en-US" sz="2000" dirty="0">
                <a:cs typeface="Calibri"/>
              </a:rPr>
              <a:t> for </a:t>
            </a:r>
            <a:r>
              <a:rPr lang="en-US" sz="2000" dirty="0" err="1">
                <a:cs typeface="Calibri"/>
              </a:rPr>
              <a:t>choquet</a:t>
            </a:r>
            <a:r>
              <a:rPr lang="en-US" sz="2000" dirty="0">
                <a:cs typeface="Calibri"/>
              </a:rPr>
              <a:t> integral is 0.79.</a:t>
            </a:r>
          </a:p>
          <a:p>
            <a:r>
              <a:rPr lang="en-US" sz="2000" dirty="0">
                <a:cs typeface="Calibri"/>
              </a:rPr>
              <a:t>This means that aggregation functions are tending more towards the higher inputs.</a:t>
            </a:r>
          </a:p>
          <a:p>
            <a:r>
              <a:rPr lang="en-US" sz="2000" dirty="0">
                <a:cs typeface="Calibri"/>
              </a:rPr>
              <a:t>Better fitting is achieved for functions where the output variable in the data tends toward the higher inputs. The most influential/useful variable in predicting the output is X4.</a:t>
            </a:r>
          </a:p>
          <a:p>
            <a:r>
              <a:rPr lang="en-US" sz="2000" dirty="0">
                <a:cs typeface="Calibri"/>
              </a:rPr>
              <a:t>So, the best model is </a:t>
            </a:r>
            <a:r>
              <a:rPr lang="en-US" sz="2000" b="1" dirty="0">
                <a:cs typeface="Calibri"/>
              </a:rPr>
              <a:t>CHOQUET INTEGRAL</a:t>
            </a:r>
            <a:r>
              <a:rPr lang="en-US" sz="2000" dirty="0">
                <a:cs typeface="Calibri"/>
              </a:rPr>
              <a:t> model.</a:t>
            </a: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F16DE1-CA18-F96E-37EF-C0F4098A5F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95200" y="1852200"/>
              <a:ext cx="6061320" cy="4482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F16DE1-CA18-F96E-37EF-C0F4098A5F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5840" y="1842840"/>
                <a:ext cx="6080040" cy="4500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A6A627E-1063-A311-E53A-795D0C5C5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166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00"/>
    </mc:Choice>
    <mc:Fallback>
      <p:transition spd="slow" advTm="3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AF86-4132-17E0-0458-76EC0B77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3091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cs typeface="Calibri Light"/>
              </a:rPr>
              <a:t>REFERENCE </a:t>
            </a:r>
            <a:endParaRPr lang="en-US" sz="36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CB6AA-ED22-C6FD-D926-49F7D436E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3152"/>
            <a:ext cx="10746205" cy="56748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Luis M. Candanedo, Veronique Feldheim, Dominique </a:t>
            </a:r>
            <a:r>
              <a:rPr lang="en-US" sz="2000" dirty="0" err="1">
                <a:ea typeface="+mn-lt"/>
                <a:cs typeface="+mn-lt"/>
              </a:rPr>
              <a:t>Deramaix</a:t>
            </a:r>
            <a:r>
              <a:rPr lang="en-US" sz="2000" dirty="0">
                <a:ea typeface="+mn-lt"/>
                <a:cs typeface="+mn-lt"/>
              </a:rPr>
              <a:t>. Data driven prediction models of energy use of appliances in a low-energy house, Energy and Buildings, Volume 140, 1 April 2017, Pages 81-97, ISSN 0378-7788. </a:t>
            </a:r>
          </a:p>
          <a:p>
            <a:r>
              <a:rPr lang="en-US" sz="2000" dirty="0">
                <a:cs typeface="Calibri"/>
              </a:rPr>
              <a:t>Simon James. An Introduction to Data Analysis using aggregation functions in R (2016).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Wickham H, Hester J, Bryan J (2023). _readr: Read Rectangular Text Data_. R package version 2.1.4, &lt;https://CRAN.R-project.org/package=readr&gt;.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Xie Y (2023). _knitr: A General-Purpose Package for Dynamic Report Generation in R_. R package version 1.45, &lt;https://yihui.org/knitr/&gt;.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Allaire J, Xie Y, Dervieux C, McPherson J, Luraschi J, Ushey K, Atkins A, Wickham H, Cheng J, Chang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W,Iannone</a:t>
            </a:r>
            <a:r>
              <a:rPr lang="en-US" sz="2000" dirty="0">
                <a:latin typeface="Calibri"/>
                <a:ea typeface="Calibri"/>
                <a:cs typeface="Calibri"/>
              </a:rPr>
              <a:t> R (2023). _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rmarkdown</a:t>
            </a:r>
            <a:r>
              <a:rPr lang="en-US" sz="2000" dirty="0">
                <a:latin typeface="Calibri"/>
                <a:ea typeface="Calibri"/>
                <a:cs typeface="Calibri"/>
              </a:rPr>
              <a:t>: Dynamic Documents for R_. R package version 2.25, &lt;https://github.com/rstudio/rmarkdown&gt;.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Xie Y, Allaire J, Grolemund G (2018). _R Markdown: The Definitive Guide_. Chapman and Hall/CRC, Boca Raton, Florida. ISBN 9781138359338, &lt;https://bookdown.org/yihui/rmarkdown&gt;.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Xie Y,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Dervieux</a:t>
            </a:r>
            <a:r>
              <a:rPr lang="en-US" sz="2000" dirty="0">
                <a:latin typeface="Calibri"/>
                <a:ea typeface="Calibri"/>
                <a:cs typeface="Calibri"/>
              </a:rPr>
              <a:t> C, Riederer E (2020). _R Markdown Cookbook_. Chapman and Hall/CRC, Boca Raton,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Florida.ISBN</a:t>
            </a:r>
            <a:r>
              <a:rPr lang="en-US" sz="2000" dirty="0">
                <a:latin typeface="Calibri"/>
                <a:ea typeface="Calibri"/>
                <a:cs typeface="Calibri"/>
              </a:rPr>
              <a:t> 9780367563837, &lt;https://bookdown.org/yihui/rmarkdown-cookbook&gt;.</a:t>
            </a:r>
            <a:endParaRPr lang="en-US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4C8D54-EC1F-05DF-E0FF-22D2E06C91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81080" y="1502640"/>
              <a:ext cx="7109640" cy="4464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4C8D54-EC1F-05DF-E0FF-22D2E06C91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1720" y="1493280"/>
                <a:ext cx="7128360" cy="4483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31FA131-0B5E-82D7-BB6A-A1D824FD8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960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11"/>
    </mc:Choice>
    <mc:Fallback>
      <p:transition spd="slow" advTm="1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A234-B96F-76DB-C923-543086606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1299"/>
          </a:xfrm>
        </p:spPr>
        <p:txBody>
          <a:bodyPr>
            <a:normAutofit/>
          </a:bodyPr>
          <a:lstStyle/>
          <a:p>
            <a:r>
              <a:rPr lang="en-US" sz="3600" b="1" u="sng">
                <a:cs typeface="Calibri Light"/>
              </a:rPr>
              <a:t>ABOUT THE DATASET:</a:t>
            </a:r>
            <a:endParaRPr lang="en-US" sz="3600" b="1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49DD2-C10D-F961-5588-49E965300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360"/>
            <a:ext cx="10515600" cy="502369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>
                <a:cs typeface="Calibri"/>
              </a:rPr>
              <a:t>This experimental dataset is about the humidity and temperature conditions that were monitored by a wireless sensor and averaged for about 10 minutes.</a:t>
            </a:r>
          </a:p>
          <a:p>
            <a:r>
              <a:rPr lang="en-US" sz="2000">
                <a:cs typeface="Calibri"/>
              </a:rPr>
              <a:t>The energy data and weather station data were merged by </a:t>
            </a:r>
            <a:r>
              <a:rPr lang="en-US" sz="2000" err="1">
                <a:cs typeface="Calibri"/>
              </a:rPr>
              <a:t>Data&amp;Time</a:t>
            </a:r>
            <a:r>
              <a:rPr lang="en-US" sz="2000">
                <a:cs typeface="Calibri"/>
              </a:rPr>
              <a:t> columns in order to get experimental data.</a:t>
            </a:r>
            <a:endParaRPr lang="en-US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The Dataset for this assignment is a modified version of a subset of data used in Candanedo et al, 2017.  The experimental data have been used to create models of energy use of appliances in a low-energy house. </a:t>
            </a:r>
            <a:endParaRPr lang="en-US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The modified Dataset provides the energy use of Appliances (denoted as </a:t>
            </a:r>
            <a:r>
              <a:rPr lang="en-US" sz="2000" b="1">
                <a:ea typeface="+mn-lt"/>
                <a:cs typeface="+mn-lt"/>
              </a:rPr>
              <a:t>Y</a:t>
            </a:r>
            <a:r>
              <a:rPr lang="en-US" sz="2000">
                <a:ea typeface="+mn-lt"/>
                <a:cs typeface="+mn-lt"/>
              </a:rPr>
              <a:t>) using 671 samples. The Dataset comprises 5 features (variables), which are denoted as</a:t>
            </a:r>
            <a:r>
              <a:rPr lang="en-US" sz="2000" b="1">
                <a:ea typeface="+mn-lt"/>
                <a:cs typeface="+mn-lt"/>
              </a:rPr>
              <a:t> X1, X2, X3, X4 and X5. </a:t>
            </a:r>
            <a:endParaRPr lang="en-US" b="1"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u="sng">
                <a:ea typeface="+mn-lt"/>
                <a:cs typeface="+mn-lt"/>
              </a:rPr>
              <a:t>The details about these variables are given below:</a:t>
            </a:r>
            <a:endParaRPr lang="en-US" u="sng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 X1: Temperature in kitchen area, in Celsius</a:t>
            </a:r>
            <a:endParaRPr lang="en-US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X2: Humidity in kitchen area, given as a percentage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X3: Temperature outside (from weather station), in Celsius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X4: Humidity outside (from weather station), given as a percentage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X5: Visibility (from weather station), in km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Y: Appliances, energy use, in </a:t>
            </a:r>
            <a:r>
              <a:rPr lang="en-US" sz="2000" err="1">
                <a:ea typeface="+mn-lt"/>
                <a:cs typeface="+mn-lt"/>
              </a:rPr>
              <a:t>Wh</a:t>
            </a:r>
            <a:r>
              <a:rPr lang="en-US" sz="2000">
                <a:ea typeface="+mn-lt"/>
                <a:cs typeface="+mn-lt"/>
              </a:rPr>
              <a:t>'.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5F4DD25-E08A-E66F-4821-B08207B3CF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18680" y="1563840"/>
              <a:ext cx="8733960" cy="4726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5F4DD25-E08A-E66F-4821-B08207B3CF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9320" y="1554480"/>
                <a:ext cx="8752680" cy="47451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8FA87F7-0AC7-FCE5-F8AA-1653233463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230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46"/>
    </mc:Choice>
    <mc:Fallback>
      <p:transition spd="slow" advTm="28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54446F-6C37-8409-0AEA-D821B003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37058" cy="48304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b="1" dirty="0">
                <a:cs typeface="Calibri Light"/>
              </a:rPr>
              <a:t>THANK YOU </a:t>
            </a:r>
            <a:endParaRPr lang="en-US" sz="9600" b="1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91803B-A352-9E26-05EA-E29401F6AD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07320" y="4647600"/>
              <a:ext cx="873720" cy="28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91803B-A352-9E26-05EA-E29401F6AD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97960" y="4638240"/>
                <a:ext cx="892440" cy="298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7CFB95A-AEC3-B22B-EE42-D2AB28D459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54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7"/>
    </mc:Choice>
    <mc:Fallback>
      <p:transition spd="slow" advTm="4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BBA1-6062-016D-DF07-77830632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6475"/>
          </a:xfrm>
        </p:spPr>
        <p:txBody>
          <a:bodyPr>
            <a:normAutofit/>
          </a:bodyPr>
          <a:lstStyle/>
          <a:p>
            <a:r>
              <a:rPr lang="en-US" sz="3600" b="1" u="sng">
                <a:cs typeface="Calibri Light"/>
              </a:rPr>
              <a:t>TASK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FB8C0-7F98-3B25-9798-058388FC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96"/>
            <a:ext cx="10515600" cy="3847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Initially, the working directory is first set on the R working space.</a:t>
            </a:r>
          </a:p>
          <a:p>
            <a:r>
              <a:rPr lang="en-US" sz="2000">
                <a:cs typeface="Calibri"/>
              </a:rPr>
              <a:t>The libraries like </a:t>
            </a:r>
            <a:r>
              <a:rPr lang="en-US" sz="2000" err="1">
                <a:cs typeface="Calibri"/>
              </a:rPr>
              <a:t>readr</a:t>
            </a:r>
            <a:r>
              <a:rPr lang="en-US" sz="2000">
                <a:cs typeface="Calibri"/>
              </a:rPr>
              <a:t>, </a:t>
            </a:r>
            <a:r>
              <a:rPr lang="en-US" sz="2000" err="1">
                <a:cs typeface="Calibri"/>
              </a:rPr>
              <a:t>knitr</a:t>
            </a:r>
            <a:r>
              <a:rPr lang="en-US" sz="2000">
                <a:cs typeface="Calibri"/>
              </a:rPr>
              <a:t>, </a:t>
            </a:r>
            <a:r>
              <a:rPr lang="en-US" sz="2000" err="1">
                <a:cs typeface="Calibri"/>
              </a:rPr>
              <a:t>rmarkdown</a:t>
            </a:r>
            <a:r>
              <a:rPr lang="en-US" sz="2000">
                <a:cs typeface="Calibri"/>
              </a:rPr>
              <a:t> are all set.</a:t>
            </a:r>
          </a:p>
          <a:p>
            <a:r>
              <a:rPr lang="en-US" sz="2000">
                <a:cs typeface="Calibri"/>
              </a:rPr>
              <a:t>The dataset "</a:t>
            </a:r>
            <a:r>
              <a:rPr lang="en-US" sz="2000">
                <a:ea typeface="+mn-lt"/>
                <a:cs typeface="+mn-lt"/>
              </a:rPr>
              <a:t>ENB_2023.txt" </a:t>
            </a:r>
            <a:r>
              <a:rPr lang="en-US" sz="2000">
                <a:cs typeface="Calibri"/>
              </a:rPr>
              <a:t>is initially is read and assigned as a matrix to a variable named: </a:t>
            </a:r>
            <a:r>
              <a:rPr lang="en-US" sz="2000" err="1">
                <a:cs typeface="Calibri"/>
              </a:rPr>
              <a:t>the.data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cs typeface="Calibri" panose="020F0502020204030204"/>
              </a:rPr>
              <a:t>Out of 671 data entries, only a subset of 340 is grouped and stored in the name: </a:t>
            </a:r>
            <a:r>
              <a:rPr lang="en-US" sz="2000" err="1">
                <a:cs typeface="Calibri" panose="020F0502020204030204"/>
              </a:rPr>
              <a:t>my.data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cs typeface="Calibri" panose="020F0502020204030204"/>
              </a:rPr>
              <a:t>Also, the columns on the dataset are changed as per requirement and stored with the variable name: </a:t>
            </a:r>
            <a:r>
              <a:rPr lang="en-US" sz="2000" err="1">
                <a:cs typeface="Calibri" panose="020F0502020204030204"/>
              </a:rPr>
              <a:t>my.data.df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Generally Scatter Plots are used to display relationship between the 2 numerical columns. 5 Scatter plots for the variables X1, X2, X3, X4, X5 against Y are created.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cs typeface="Calibri" panose="020F0502020204030204"/>
              </a:rPr>
              <a:t>Inferences are also made on each variable against Y based on these scatter plots.</a:t>
            </a:r>
          </a:p>
          <a:p>
            <a:endParaRPr lang="en-US" sz="2000">
              <a:cs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EF1FD4-D306-6677-8A16-AD0BC4FB61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4960" y="1703520"/>
              <a:ext cx="5965560" cy="3346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EF1FD4-D306-6677-8A16-AD0BC4FB61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600" y="1694160"/>
                <a:ext cx="5984280" cy="33649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8F3CBB5-3311-5E53-AE63-A4F965D73D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044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63"/>
    </mc:Choice>
    <mc:Fallback>
      <p:transition spd="slow" advTm="33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DA6E-3799-085B-01C2-D92C42C1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43711"/>
          </a:xfrm>
        </p:spPr>
        <p:txBody>
          <a:bodyPr/>
          <a:lstStyle/>
          <a:p>
            <a:r>
              <a:rPr lang="en-US" sz="3600" b="1">
                <a:cs typeface="Calibri Light"/>
              </a:rPr>
              <a:t>TASK 1: SCATTER_PLOTS AND INFERENCES</a:t>
            </a:r>
            <a:endParaRPr lang="en-US" sz="3600" b="1" err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F2712D-D1A1-5B6F-6A4D-3E7C1BDDAC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68514" y="930976"/>
            <a:ext cx="4631392" cy="4221816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C606B-4575-734C-9398-34FCAFB995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302422" y="975800"/>
            <a:ext cx="4743450" cy="43002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B1E31-039F-0343-C11B-0A46BA3AA52B}"/>
              </a:ext>
            </a:extLst>
          </p:cNvPr>
          <p:cNvSpPr txBox="1"/>
          <p:nvPr/>
        </p:nvSpPr>
        <p:spPr>
          <a:xfrm>
            <a:off x="1022537" y="5182720"/>
            <a:ext cx="470647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Energy consumption by the appliance is high when Kitchen </a:t>
            </a:r>
            <a:r>
              <a:rPr lang="en-US" sz="2000" err="1">
                <a:ea typeface="+mn-lt"/>
                <a:cs typeface="+mn-lt"/>
              </a:rPr>
              <a:t>Tempertaure</a:t>
            </a:r>
            <a:r>
              <a:rPr lang="en-US" sz="2000" dirty="0">
                <a:ea typeface="+mn-lt"/>
                <a:cs typeface="+mn-lt"/>
              </a:rPr>
              <a:t> is high, here </a:t>
            </a:r>
            <a:r>
              <a:rPr lang="en-US" sz="2000" err="1">
                <a:ea typeface="+mn-lt"/>
                <a:cs typeface="+mn-lt"/>
              </a:rPr>
              <a:t>Wh</a:t>
            </a:r>
            <a:r>
              <a:rPr lang="en-US" sz="2000" dirty="0">
                <a:ea typeface="+mn-lt"/>
                <a:cs typeface="+mn-lt"/>
              </a:rPr>
              <a:t> is higher between 17  to 21 degree Celsius.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556D5-D0CD-BF14-FE96-65B56752656A}"/>
              </a:ext>
            </a:extLst>
          </p:cNvPr>
          <p:cNvSpPr txBox="1"/>
          <p:nvPr/>
        </p:nvSpPr>
        <p:spPr>
          <a:xfrm>
            <a:off x="6625478" y="5177118"/>
            <a:ext cx="454958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Energy consumption by the appliance is high when Humidity in the Kitchen ranges between 32 - 43%.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107DF35-A14B-015D-0B6F-5DF7766BAF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1320" y="3127680"/>
              <a:ext cx="9284040" cy="3136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107DF35-A14B-015D-0B6F-5DF7766BAF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960" y="3118320"/>
                <a:ext cx="9302760" cy="3155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CD2E73C-4EAB-0EAE-6659-4423F468D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18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48"/>
    </mc:Choice>
    <mc:Fallback>
      <p:transition spd="slow" advTm="22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4C85-FFDC-0D73-0844-92EFEE82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0593"/>
          </a:xfrm>
        </p:spPr>
        <p:txBody>
          <a:bodyPr/>
          <a:lstStyle/>
          <a:p>
            <a:r>
              <a:rPr lang="en-US" sz="3600" b="1">
                <a:cs typeface="Calibri Light"/>
              </a:rPr>
              <a:t>TASK 1: SCATTER PLOTS AND INFERENCES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7C7DD9-83DE-1B4D-8B3A-AB9D6DF9A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46956" y="1093461"/>
            <a:ext cx="4743450" cy="3952875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91DAC56-0653-8F0F-F674-43D29F12827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392069" y="1183108"/>
            <a:ext cx="4743450" cy="3952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EB6A1A-6EAC-8684-7D0C-055CAB674063}"/>
              </a:ext>
            </a:extLst>
          </p:cNvPr>
          <p:cNvSpPr txBox="1"/>
          <p:nvPr/>
        </p:nvSpPr>
        <p:spPr>
          <a:xfrm>
            <a:off x="834837" y="5224742"/>
            <a:ext cx="4726081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Energy consumption ranges from 20 - 110 </a:t>
            </a:r>
            <a:r>
              <a:rPr lang="en-US" sz="2000" err="1">
                <a:ea typeface="+mn-lt"/>
                <a:cs typeface="+mn-lt"/>
              </a:rPr>
              <a:t>Wh</a:t>
            </a:r>
            <a:r>
              <a:rPr lang="en-US" sz="2000" dirty="0">
                <a:ea typeface="+mn-lt"/>
                <a:cs typeface="+mn-lt"/>
              </a:rPr>
              <a:t> when the </a:t>
            </a:r>
            <a:r>
              <a:rPr lang="en-US" sz="2000" err="1">
                <a:ea typeface="+mn-lt"/>
                <a:cs typeface="+mn-lt"/>
              </a:rPr>
              <a:t>Tempertaure</a:t>
            </a:r>
            <a:r>
              <a:rPr lang="en-US" sz="2000" dirty="0">
                <a:ea typeface="+mn-lt"/>
                <a:cs typeface="+mn-lt"/>
              </a:rPr>
              <a:t> of the Weather Station ranges from 1 - 4 degree Celsius.</a:t>
            </a:r>
            <a:endParaRPr lang="en-US" sz="2000" dirty="0"/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7F6633-3054-634D-C9F1-38ACF71A75DA}"/>
              </a:ext>
            </a:extLst>
          </p:cNvPr>
          <p:cNvSpPr txBox="1"/>
          <p:nvPr/>
        </p:nvSpPr>
        <p:spPr>
          <a:xfrm>
            <a:off x="6611470" y="5168713"/>
            <a:ext cx="47625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Appliance's Energy Consumption ranges from 30 - 100 </a:t>
            </a:r>
            <a:r>
              <a:rPr lang="en-US" sz="2000" err="1">
                <a:ea typeface="+mn-lt"/>
                <a:cs typeface="+mn-lt"/>
              </a:rPr>
              <a:t>Wh</a:t>
            </a:r>
            <a:r>
              <a:rPr lang="en-US" sz="2000" dirty="0">
                <a:ea typeface="+mn-lt"/>
                <a:cs typeface="+mn-lt"/>
              </a:rPr>
              <a:t> for the Weather Station's Humidity ranging between 73 - 91 %.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ACA0FA-736B-0002-3B57-5AF7C34630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9640" y="3276000"/>
              <a:ext cx="9589680" cy="3014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ACA0FA-736B-0002-3B57-5AF7C34630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280" y="3266640"/>
                <a:ext cx="9608400" cy="3033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5EBEB03-6168-60F5-36DF-4C29AA55C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323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36"/>
    </mc:Choice>
    <mc:Fallback>
      <p:transition spd="slow" advTm="30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FCB9-1E34-091E-7959-AD7D6CA6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7681"/>
          </a:xfrm>
        </p:spPr>
        <p:txBody>
          <a:bodyPr/>
          <a:lstStyle/>
          <a:p>
            <a:r>
              <a:rPr lang="en-US" sz="3600" b="1">
                <a:cs typeface="Calibri Light"/>
              </a:rPr>
              <a:t>TASK 1: SCATTER PLOTS AND INFERENCES</a:t>
            </a:r>
            <a:endParaRPr lang="en-US"/>
          </a:p>
        </p:txBody>
      </p:sp>
      <p:pic>
        <p:nvPicPr>
          <p:cNvPr id="7" name="Content Placeholder 6" descr="A graph of a weather station&#10;&#10;Description automatically generated">
            <a:extLst>
              <a:ext uri="{FF2B5EF4-FFF2-40B4-BE49-F238E27FC236}">
                <a16:creationId xmlns:a16="http://schemas.microsoft.com/office/drawing/2014/main" id="{1612149C-0371-846C-69A0-A340CE324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8555" y="1335695"/>
            <a:ext cx="5662332" cy="442352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7D466-F289-3FE3-8548-79F8586BFAD9}"/>
              </a:ext>
            </a:extLst>
          </p:cNvPr>
          <p:cNvSpPr txBox="1"/>
          <p:nvPr/>
        </p:nvSpPr>
        <p:spPr>
          <a:xfrm>
            <a:off x="7185772" y="1694889"/>
            <a:ext cx="44823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Most of the datapoints has Energy Consumption ranging between 20 - 100 </a:t>
            </a:r>
            <a:r>
              <a:rPr lang="en-US" sz="2000" err="1">
                <a:ea typeface="+mn-lt"/>
                <a:cs typeface="+mn-lt"/>
              </a:rPr>
              <a:t>Wh</a:t>
            </a:r>
            <a:r>
              <a:rPr lang="en-US" sz="2000" dirty="0">
                <a:ea typeface="+mn-lt"/>
                <a:cs typeface="+mn-lt"/>
              </a:rPr>
              <a:t> for Visibility ranging between 25 - 40 km.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026F11-82C6-C2B4-4933-55C7660444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8280" y="3669120"/>
              <a:ext cx="4332240" cy="2000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026F11-82C6-C2B4-4933-55C7660444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920" y="3659760"/>
                <a:ext cx="4350960" cy="2019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1BD908-17B1-2458-FC97-4FA432E7B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299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48"/>
    </mc:Choice>
    <mc:Fallback>
      <p:transition spd="slow" advTm="14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4BC6-CA6A-E01D-8DED-88CF2152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652"/>
          </a:xfrm>
        </p:spPr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CORRELATION AND SKEWNESS OF RAW DATA</a:t>
            </a:r>
            <a:endParaRPr lang="en-US" sz="36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E17DB-D427-A4A8-7359-B7A76758253E}"/>
              </a:ext>
            </a:extLst>
          </p:cNvPr>
          <p:cNvSpPr txBox="1"/>
          <p:nvPr/>
        </p:nvSpPr>
        <p:spPr>
          <a:xfrm>
            <a:off x="6275294" y="1106580"/>
            <a:ext cx="5546911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X1:</a:t>
            </a:r>
            <a:r>
              <a:rPr lang="en-US" sz="2000" dirty="0">
                <a:ea typeface="+mn-lt"/>
                <a:cs typeface="+mn-lt"/>
              </a:rPr>
              <a:t> Value is 0.32 which means it is </a:t>
            </a:r>
            <a:r>
              <a:rPr lang="en-US" sz="2000" b="1" dirty="0">
                <a:ea typeface="+mn-lt"/>
                <a:cs typeface="+mn-lt"/>
              </a:rPr>
              <a:t>moderate</a:t>
            </a:r>
            <a:r>
              <a:rPr lang="en-US" sz="2000" dirty="0">
                <a:ea typeface="+mn-lt"/>
                <a:cs typeface="+mn-lt"/>
              </a:rPr>
              <a:t> degree positive correlation and the data is </a:t>
            </a:r>
            <a:r>
              <a:rPr lang="en-US" sz="2000" b="1" dirty="0">
                <a:ea typeface="+mn-lt"/>
                <a:cs typeface="+mn-lt"/>
              </a:rPr>
              <a:t>normally distributed.</a:t>
            </a:r>
          </a:p>
          <a:p>
            <a:endParaRPr lang="en-US" sz="2000" dirty="0">
              <a:ea typeface="Calibri"/>
              <a:cs typeface="Calibri"/>
            </a:endParaRPr>
          </a:p>
          <a:p>
            <a:r>
              <a:rPr lang="en-US" sz="2000" b="1" dirty="0">
                <a:ea typeface="+mn-lt"/>
                <a:cs typeface="+mn-lt"/>
              </a:rPr>
              <a:t>X2: </a:t>
            </a:r>
            <a:r>
              <a:rPr lang="en-US" sz="2000" dirty="0">
                <a:ea typeface="+mn-lt"/>
                <a:cs typeface="+mn-lt"/>
              </a:rPr>
              <a:t>Value is 0.14 which means it is </a:t>
            </a:r>
            <a:r>
              <a:rPr lang="en-US" sz="2000" b="1" dirty="0">
                <a:ea typeface="+mn-lt"/>
                <a:cs typeface="+mn-lt"/>
              </a:rPr>
              <a:t>low</a:t>
            </a:r>
            <a:r>
              <a:rPr lang="en-US" sz="2000" dirty="0">
                <a:ea typeface="+mn-lt"/>
                <a:cs typeface="+mn-lt"/>
              </a:rPr>
              <a:t> degree positive correlation and the data is</a:t>
            </a:r>
            <a:r>
              <a:rPr lang="en-US" sz="2000" b="1" dirty="0">
                <a:ea typeface="+mn-lt"/>
                <a:cs typeface="+mn-lt"/>
              </a:rPr>
              <a:t> positively skewed.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X3:</a:t>
            </a:r>
            <a:r>
              <a:rPr lang="en-US" sz="2000" dirty="0">
                <a:ea typeface="+mn-lt"/>
                <a:cs typeface="+mn-lt"/>
              </a:rPr>
              <a:t> Value is 0.49 which means it is </a:t>
            </a:r>
            <a:r>
              <a:rPr lang="en-US" sz="2000" b="1" dirty="0">
                <a:ea typeface="+mn-lt"/>
                <a:cs typeface="+mn-lt"/>
              </a:rPr>
              <a:t>high</a:t>
            </a:r>
            <a:r>
              <a:rPr lang="en-US" sz="2000" dirty="0">
                <a:ea typeface="+mn-lt"/>
                <a:cs typeface="+mn-lt"/>
              </a:rPr>
              <a:t> degree positive correlation and the data is </a:t>
            </a:r>
            <a:r>
              <a:rPr lang="en-US" sz="2000" b="1" dirty="0">
                <a:ea typeface="+mn-lt"/>
                <a:cs typeface="+mn-lt"/>
              </a:rPr>
              <a:t>normally distributed.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X4:</a:t>
            </a:r>
            <a:r>
              <a:rPr lang="en-US" sz="2000" dirty="0">
                <a:ea typeface="+mn-lt"/>
                <a:cs typeface="+mn-lt"/>
              </a:rPr>
              <a:t> Value is -0.01 which means it is </a:t>
            </a:r>
            <a:r>
              <a:rPr lang="en-US" sz="2000" b="1" dirty="0">
                <a:ea typeface="+mn-lt"/>
                <a:cs typeface="+mn-lt"/>
              </a:rPr>
              <a:t>non-linear correlation</a:t>
            </a:r>
            <a:r>
              <a:rPr lang="en-US" sz="2000" dirty="0">
                <a:ea typeface="+mn-lt"/>
                <a:cs typeface="+mn-lt"/>
              </a:rPr>
              <a:t> and the data is</a:t>
            </a:r>
            <a:r>
              <a:rPr lang="en-US" sz="2000" b="1" dirty="0">
                <a:ea typeface="+mn-lt"/>
                <a:cs typeface="+mn-lt"/>
              </a:rPr>
              <a:t> negatively skewed.</a:t>
            </a:r>
          </a:p>
          <a:p>
            <a:endParaRPr lang="en-US" sz="2000" dirty="0">
              <a:ea typeface="Calibri"/>
              <a:cs typeface="Calibri" panose="020F0502020204030204"/>
            </a:endParaRPr>
          </a:p>
          <a:p>
            <a:r>
              <a:rPr lang="en-US" sz="2000" b="1" dirty="0">
                <a:ea typeface="+mn-lt"/>
                <a:cs typeface="+mn-lt"/>
              </a:rPr>
              <a:t>X5:</a:t>
            </a:r>
            <a:r>
              <a:rPr lang="en-US" sz="2000" dirty="0">
                <a:ea typeface="+mn-lt"/>
                <a:cs typeface="+mn-lt"/>
              </a:rPr>
              <a:t> Value is 0.31 which means it is </a:t>
            </a:r>
            <a:r>
              <a:rPr lang="en-US" sz="2000" b="1" dirty="0">
                <a:ea typeface="+mn-lt"/>
                <a:cs typeface="+mn-lt"/>
              </a:rPr>
              <a:t>low</a:t>
            </a:r>
            <a:r>
              <a:rPr lang="en-US" sz="2000" dirty="0">
                <a:ea typeface="+mn-lt"/>
                <a:cs typeface="+mn-lt"/>
              </a:rPr>
              <a:t> degree positive correlation and the data is </a:t>
            </a:r>
            <a:r>
              <a:rPr lang="en-US" sz="2000" b="1" dirty="0">
                <a:ea typeface="+mn-lt"/>
                <a:cs typeface="+mn-lt"/>
              </a:rPr>
              <a:t>positively skewed. </a:t>
            </a:r>
            <a:endParaRPr lang="en-US" sz="2000" b="1" dirty="0"/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EE904CF-8395-3639-EE3A-CB0F58C0C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747" y="1326023"/>
            <a:ext cx="4981013" cy="3899086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FD83CC5-5348-C89A-A994-EB06B0BD83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8600" y="1056960"/>
              <a:ext cx="10288440" cy="5416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FD83CC5-5348-C89A-A994-EB06B0BD83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240" y="1047600"/>
                <a:ext cx="10307160" cy="54356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22871B4-C224-341D-4620-803651616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180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14"/>
    </mc:Choice>
    <mc:Fallback>
      <p:transition spd="slow" advTm="75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A4B9-82DB-EB24-D879-C1327C9F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711"/>
          </a:xfrm>
        </p:spPr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TASK 1: HISTOGRAM AND INFERENCES</a:t>
            </a:r>
            <a:endParaRPr lang="en-US" sz="3600">
              <a:cs typeface="Calibri Light" panose="020F0302020204030204"/>
            </a:endParaRPr>
          </a:p>
        </p:txBody>
      </p:sp>
      <p:pic>
        <p:nvPicPr>
          <p:cNvPr id="12" name="Content Placeholder 11" descr="A graph of a kitchen temperature distribution&#10;&#10;Description automatically generated">
            <a:extLst>
              <a:ext uri="{FF2B5EF4-FFF2-40B4-BE49-F238E27FC236}">
                <a16:creationId xmlns:a16="http://schemas.microsoft.com/office/drawing/2014/main" id="{27630683-4B66-B71F-9F28-1D311A6D3D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57275" y="960297"/>
            <a:ext cx="4743450" cy="395287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2A2712B-5817-AA72-75B7-7F5CCE77D8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91275" y="1038738"/>
            <a:ext cx="4743450" cy="3952875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3BC710-C6E3-9F9D-8DD6-3756359E8C15}"/>
              </a:ext>
            </a:extLst>
          </p:cNvPr>
          <p:cNvSpPr txBox="1"/>
          <p:nvPr/>
        </p:nvSpPr>
        <p:spPr>
          <a:xfrm>
            <a:off x="924484" y="5056654"/>
            <a:ext cx="508466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Inference:</a:t>
            </a:r>
            <a:r>
              <a:rPr lang="en-US" sz="2000" dirty="0">
                <a:ea typeface="+mn-lt"/>
                <a:cs typeface="+mn-lt"/>
              </a:rPr>
              <a:t> The highest frequency is reached for the Kitchen Temperature ranging from 16 - 18 degree Celsius.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9AC01-806A-28A2-CDF2-F094EA3AD792}"/>
              </a:ext>
            </a:extLst>
          </p:cNvPr>
          <p:cNvSpPr txBox="1"/>
          <p:nvPr/>
        </p:nvSpPr>
        <p:spPr>
          <a:xfrm>
            <a:off x="6849594" y="5123889"/>
            <a:ext cx="45551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Inference:</a:t>
            </a:r>
            <a:r>
              <a:rPr lang="en-US" sz="2000" dirty="0">
                <a:ea typeface="+mn-lt"/>
                <a:cs typeface="+mn-lt"/>
              </a:rPr>
              <a:t> The highest frequency is reached for the Kitchen Humidity ranges from 32 - 43%.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9E0D7C-D13F-F17B-564E-557A44821F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62760" y="4350600"/>
              <a:ext cx="6935040" cy="603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9E0D7C-D13F-F17B-564E-557A44821F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3400" y="4341240"/>
                <a:ext cx="6953760" cy="6217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EAFD38F-6D41-E523-2EE4-BF3F0445B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255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1"/>
    </mc:Choice>
    <mc:Fallback>
      <p:transition spd="slow" advTm="26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D164-98C2-9914-E177-DA6C8424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652"/>
          </a:xfrm>
        </p:spPr>
        <p:txBody>
          <a:bodyPr/>
          <a:lstStyle/>
          <a:p>
            <a:r>
              <a:rPr lang="en-US" sz="3600" b="1">
                <a:cs typeface="Calibri Light"/>
              </a:rPr>
              <a:t>TASK 1: HISTOGRAM AND INFERENCES</a:t>
            </a:r>
            <a:endParaRPr lang="en-US"/>
          </a:p>
        </p:txBody>
      </p:sp>
      <p:pic>
        <p:nvPicPr>
          <p:cNvPr id="6" name="Content Placeholder 5" descr="A graph of a temperature&#10;&#10;Description automatically generated">
            <a:extLst>
              <a:ext uri="{FF2B5EF4-FFF2-40B4-BE49-F238E27FC236}">
                <a16:creationId xmlns:a16="http://schemas.microsoft.com/office/drawing/2014/main" id="{78F369DE-5A5E-4062-F3AA-28B6BFCA98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35716" y="1251651"/>
            <a:ext cx="4743450" cy="3952875"/>
          </a:xfrm>
        </p:spPr>
      </p:pic>
      <p:pic>
        <p:nvPicPr>
          <p:cNvPr id="5" name="Content Placeholder 4" descr="A graph of a temperature&#10;&#10;Description automatically generated">
            <a:extLst>
              <a:ext uri="{FF2B5EF4-FFF2-40B4-BE49-F238E27FC236}">
                <a16:creationId xmlns:a16="http://schemas.microsoft.com/office/drawing/2014/main" id="{8C13A1F4-826F-4A3B-9713-B806289FFC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514540" y="1251651"/>
            <a:ext cx="4743450" cy="39528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704FC-BB01-E579-15DC-C98A9EF7237D}"/>
              </a:ext>
            </a:extLst>
          </p:cNvPr>
          <p:cNvSpPr txBox="1"/>
          <p:nvPr/>
        </p:nvSpPr>
        <p:spPr>
          <a:xfrm>
            <a:off x="1190625" y="5322794"/>
            <a:ext cx="44123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Inference:</a:t>
            </a:r>
            <a:r>
              <a:rPr lang="en-US" sz="2000" dirty="0">
                <a:ea typeface="+mn-lt"/>
                <a:cs typeface="+mn-lt"/>
              </a:rPr>
              <a:t> The highest frequency of the Temperature of the Weather Stations is 3 - 4 Celsius.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8DCDF-0D79-B228-424A-5890F5CB550D}"/>
              </a:ext>
            </a:extLst>
          </p:cNvPr>
          <p:cNvSpPr txBox="1"/>
          <p:nvPr/>
        </p:nvSpPr>
        <p:spPr>
          <a:xfrm>
            <a:off x="6947646" y="5224742"/>
            <a:ext cx="47344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Inference:</a:t>
            </a:r>
            <a:r>
              <a:rPr lang="en-US" sz="2000" dirty="0">
                <a:ea typeface="+mn-lt"/>
                <a:cs typeface="+mn-lt"/>
              </a:rPr>
              <a:t> The highest frequency for the Weather Station Humidity ranges from 75 - 90%.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A72A09-5DA8-1DEF-F8D6-81464F548D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9520" y="1852200"/>
              <a:ext cx="7808040" cy="3293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A72A09-5DA8-1DEF-F8D6-81464F548D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0160" y="1842840"/>
                <a:ext cx="7826760" cy="33123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9E496CA-14F0-A81A-B8F9-3A517180EE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210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3"/>
    </mc:Choice>
    <mc:Fallback>
      <p:transition spd="slow" advTm="21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2064</Words>
  <Application>Microsoft Office PowerPoint</Application>
  <PresentationFormat>Widescreen</PresentationFormat>
  <Paragraphs>188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SIG718  - Real World Analytics  Mid-Term Assignment</vt:lpstr>
      <vt:lpstr>ABOUT THE DATASET:</vt:lpstr>
      <vt:lpstr>TASK 1:</vt:lpstr>
      <vt:lpstr>TASK 1: SCATTER_PLOTS AND INFERENCES</vt:lpstr>
      <vt:lpstr>TASK 1: SCATTER PLOTS AND INFERENCES</vt:lpstr>
      <vt:lpstr>TASK 1: SCATTER PLOTS AND INFERENCES</vt:lpstr>
      <vt:lpstr>CORRELATION AND SKEWNESS OF RAW DATA</vt:lpstr>
      <vt:lpstr>TASK 1: HISTOGRAM AND INFERENCES</vt:lpstr>
      <vt:lpstr>TASK 1: HISTOGRAM AND INFERENCES</vt:lpstr>
      <vt:lpstr>TASK 1: HISTOGRAM AND INFERENCES</vt:lpstr>
      <vt:lpstr>TASK 2: TRANSFORMATIONS ON DATA</vt:lpstr>
      <vt:lpstr>TASK 2: TRANSFORMATIONS ON DATA</vt:lpstr>
      <vt:lpstr>TASK 2: TRANSFORMATIONS ON DATA</vt:lpstr>
      <vt:lpstr>ERROR MEASURES AND CORRELATION COEFFICIENTS</vt:lpstr>
      <vt:lpstr>INFERENCE BASED ON WEIGHTS, ERRORS AND COEFFICIENTS</vt:lpstr>
      <vt:lpstr>INPUTS AND WEIGHTS</vt:lpstr>
      <vt:lpstr>BEST FITTING MODEL ON DATA</vt:lpstr>
      <vt:lpstr>INFERENCE ON PREDICTED AND MEASURED Y</vt:lpstr>
      <vt:lpstr>REFERENCE 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Priyankaa B</cp:lastModifiedBy>
  <cp:revision>563</cp:revision>
  <dcterms:created xsi:type="dcterms:W3CDTF">2023-12-09T14:24:56Z</dcterms:created>
  <dcterms:modified xsi:type="dcterms:W3CDTF">2023-12-10T15:52:25Z</dcterms:modified>
</cp:coreProperties>
</file>